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  <p:sldId id="432" r:id="rId177"/>
    <p:sldId id="433" r:id="rId178"/>
    <p:sldId id="434" r:id="rId179"/>
    <p:sldId id="435" r:id="rId180"/>
    <p:sldId id="436" r:id="rId181"/>
    <p:sldId id="437" r:id="rId182"/>
    <p:sldId id="438" r:id="rId183"/>
    <p:sldId id="439" r:id="rId184"/>
    <p:sldId id="440" r:id="rId185"/>
    <p:sldId id="441" r:id="rId186"/>
    <p:sldId id="442" r:id="rId187"/>
    <p:sldId id="443" r:id="rId188"/>
    <p:sldId id="444" r:id="rId189"/>
    <p:sldId id="445" r:id="rId190"/>
    <p:sldId id="446" r:id="rId191"/>
    <p:sldId id="447" r:id="rId192"/>
    <p:sldId id="448" r:id="rId193"/>
    <p:sldId id="449" r:id="rId194"/>
    <p:sldId id="450" r:id="rId195"/>
    <p:sldId id="451" r:id="rId196"/>
    <p:sldId id="452" r:id="rId197"/>
    <p:sldId id="453" r:id="rId198"/>
    <p:sldId id="454" r:id="rId199"/>
    <p:sldId id="455" r:id="rId200"/>
    <p:sldId id="456" r:id="rId201"/>
    <p:sldId id="457" r:id="rId202"/>
    <p:sldId id="458" r:id="rId203"/>
    <p:sldId id="459" r:id="rId204"/>
    <p:sldId id="460" r:id="rId205"/>
    <p:sldId id="461" r:id="rId206"/>
    <p:sldId id="462" r:id="rId207"/>
    <p:sldId id="463" r:id="rId208"/>
    <p:sldId id="464" r:id="rId209"/>
    <p:sldId id="465" r:id="rId210"/>
    <p:sldId id="466" r:id="rId211"/>
    <p:sldId id="467" r:id="rId212"/>
    <p:sldId id="468" r:id="rId213"/>
    <p:sldId id="469" r:id="rId214"/>
  </p:sldIdLst>
  <p:sldSz cx="10693400" cy="7569200"/>
  <p:notesSz cx="10693400" cy="75692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27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6" Type="http://schemas.openxmlformats.org/officeDocument/2006/relationships/viewProps" Target="viewProps.xml"/><Relationship Id="rId211" Type="http://schemas.openxmlformats.org/officeDocument/2006/relationships/slide" Target="slides/slide210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presProps" Target="pres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Pr>
        <a:gradFill flip="none" rotWithShape="1">
          <a:gsLst>
            <a:gs pos="99000">
              <a:srgbClr val="FFFF00"/>
            </a:gs>
            <a:gs pos="0">
              <a:schemeClr val="bg1"/>
            </a:gs>
            <a:gs pos="13000">
              <a:schemeClr val="bg1"/>
            </a:gs>
            <a:gs pos="14000">
              <a:srgbClr val="FFFF00"/>
            </a:gs>
            <a:gs pos="15000">
              <a:srgbClr val="FF0000"/>
            </a:gs>
            <a:gs pos="16000">
              <a:srgbClr val="66FF33"/>
            </a:gs>
            <a:gs pos="17000">
              <a:srgbClr val="CCECFF"/>
            </a:gs>
            <a:gs pos="96000">
              <a:schemeClr val="tx2">
                <a:lumMod val="60000"/>
                <a:lumOff val="40000"/>
              </a:schemeClr>
            </a:gs>
            <a:gs pos="46000">
              <a:srgbClr val="CCCC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Resim 85"/>
          <p:cNvPicPr>
            <a:picLocks noChangeAspect="1"/>
          </p:cNvPicPr>
          <p:nvPr/>
        </p:nvPicPr>
        <p:blipFill rotWithShape="1">
          <a:blip r:embed="rId2"/>
          <a:srcRect l="32798" t="14172" r="60338" b="73958"/>
          <a:stretch/>
        </p:blipFill>
        <p:spPr>
          <a:xfrm>
            <a:off x="10147300" y="0"/>
            <a:ext cx="600892" cy="58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78" name="AutoShape 594"/>
          <p:cNvSpPr>
            <a:spLocks noChangeAspect="1" noChangeArrowheads="1"/>
          </p:cNvSpPr>
          <p:nvPr/>
        </p:nvSpPr>
        <p:spPr bwMode="auto">
          <a:xfrm rot="2682815">
            <a:off x="-290006" y="5994889"/>
            <a:ext cx="1917556" cy="134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79" name="Freeform 595"/>
          <p:cNvSpPr>
            <a:spLocks/>
          </p:cNvSpPr>
          <p:nvPr/>
        </p:nvSpPr>
        <p:spPr bwMode="auto">
          <a:xfrm rot="2682815">
            <a:off x="-188733" y="6045189"/>
            <a:ext cx="1844412" cy="1098142"/>
          </a:xfrm>
          <a:custGeom>
            <a:avLst/>
            <a:gdLst>
              <a:gd name="T0" fmla="*/ 1360 w 1864"/>
              <a:gd name="T1" fmla="*/ 1077 h 1110"/>
              <a:gd name="T2" fmla="*/ 1216 w 1864"/>
              <a:gd name="T3" fmla="*/ 946 h 1110"/>
              <a:gd name="T4" fmla="*/ 1139 w 1864"/>
              <a:gd name="T5" fmla="*/ 408 h 1110"/>
              <a:gd name="T6" fmla="*/ 1831 w 1864"/>
              <a:gd name="T7" fmla="*/ 283 h 1110"/>
              <a:gd name="T8" fmla="*/ 1864 w 1864"/>
              <a:gd name="T9" fmla="*/ 174 h 1110"/>
              <a:gd name="T10" fmla="*/ 1797 w 1864"/>
              <a:gd name="T11" fmla="*/ 86 h 1110"/>
              <a:gd name="T12" fmla="*/ 1093 w 1864"/>
              <a:gd name="T13" fmla="*/ 181 h 1110"/>
              <a:gd name="T14" fmla="*/ 1044 w 1864"/>
              <a:gd name="T15" fmla="*/ 27 h 1110"/>
              <a:gd name="T16" fmla="*/ 929 w 1864"/>
              <a:gd name="T17" fmla="*/ 0 h 1110"/>
              <a:gd name="T18" fmla="*/ 820 w 1864"/>
              <a:gd name="T19" fmla="*/ 23 h 1110"/>
              <a:gd name="T20" fmla="*/ 759 w 1864"/>
              <a:gd name="T21" fmla="*/ 91 h 1110"/>
              <a:gd name="T22" fmla="*/ 802 w 1864"/>
              <a:gd name="T23" fmla="*/ 243 h 1110"/>
              <a:gd name="T24" fmla="*/ 565 w 1864"/>
              <a:gd name="T25" fmla="*/ 376 h 1110"/>
              <a:gd name="T26" fmla="*/ 842 w 1864"/>
              <a:gd name="T27" fmla="*/ 404 h 1110"/>
              <a:gd name="T28" fmla="*/ 952 w 1864"/>
              <a:gd name="T29" fmla="*/ 761 h 1110"/>
              <a:gd name="T30" fmla="*/ 120 w 1864"/>
              <a:gd name="T31" fmla="*/ 401 h 1110"/>
              <a:gd name="T32" fmla="*/ 39 w 1864"/>
              <a:gd name="T33" fmla="*/ 435 h 1110"/>
              <a:gd name="T34" fmla="*/ 0 w 1864"/>
              <a:gd name="T35" fmla="*/ 544 h 1110"/>
              <a:gd name="T36" fmla="*/ 46 w 1864"/>
              <a:gd name="T37" fmla="*/ 667 h 1110"/>
              <a:gd name="T38" fmla="*/ 975 w 1864"/>
              <a:gd name="T39" fmla="*/ 1102 h 1110"/>
              <a:gd name="T40" fmla="*/ 1180 w 1864"/>
              <a:gd name="T41" fmla="*/ 1074 h 1110"/>
              <a:gd name="T42" fmla="*/ 1345 w 1864"/>
              <a:gd name="T43" fmla="*/ 1110 h 1110"/>
              <a:gd name="T44" fmla="*/ 1360 w 1864"/>
              <a:gd name="T45" fmla="*/ 1077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64" h="1110">
                <a:moveTo>
                  <a:pt x="1360" y="1077"/>
                </a:moveTo>
                <a:lnTo>
                  <a:pt x="1216" y="946"/>
                </a:lnTo>
                <a:lnTo>
                  <a:pt x="1139" y="408"/>
                </a:lnTo>
                <a:lnTo>
                  <a:pt x="1831" y="283"/>
                </a:lnTo>
                <a:lnTo>
                  <a:pt x="1864" y="174"/>
                </a:lnTo>
                <a:lnTo>
                  <a:pt x="1797" y="86"/>
                </a:lnTo>
                <a:lnTo>
                  <a:pt x="1093" y="181"/>
                </a:lnTo>
                <a:lnTo>
                  <a:pt x="1044" y="27"/>
                </a:lnTo>
                <a:lnTo>
                  <a:pt x="929" y="0"/>
                </a:lnTo>
                <a:lnTo>
                  <a:pt x="820" y="23"/>
                </a:lnTo>
                <a:lnTo>
                  <a:pt x="759" y="91"/>
                </a:lnTo>
                <a:lnTo>
                  <a:pt x="802" y="243"/>
                </a:lnTo>
                <a:lnTo>
                  <a:pt x="565" y="376"/>
                </a:lnTo>
                <a:lnTo>
                  <a:pt x="842" y="404"/>
                </a:lnTo>
                <a:lnTo>
                  <a:pt x="952" y="761"/>
                </a:lnTo>
                <a:lnTo>
                  <a:pt x="120" y="401"/>
                </a:lnTo>
                <a:lnTo>
                  <a:pt x="39" y="435"/>
                </a:lnTo>
                <a:lnTo>
                  <a:pt x="0" y="544"/>
                </a:lnTo>
                <a:lnTo>
                  <a:pt x="46" y="667"/>
                </a:lnTo>
                <a:lnTo>
                  <a:pt x="975" y="1102"/>
                </a:lnTo>
                <a:lnTo>
                  <a:pt x="1180" y="1074"/>
                </a:lnTo>
                <a:lnTo>
                  <a:pt x="1345" y="1110"/>
                </a:lnTo>
                <a:lnTo>
                  <a:pt x="1360" y="1077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80" name="Freeform 596"/>
          <p:cNvSpPr>
            <a:spLocks/>
          </p:cNvSpPr>
          <p:nvPr/>
        </p:nvSpPr>
        <p:spPr bwMode="auto">
          <a:xfrm rot="2682815">
            <a:off x="1479948" y="6847453"/>
            <a:ext cx="118612" cy="217650"/>
          </a:xfrm>
          <a:custGeom>
            <a:avLst/>
            <a:gdLst>
              <a:gd name="T0" fmla="*/ 0 w 122"/>
              <a:gd name="T1" fmla="*/ 6 h 220"/>
              <a:gd name="T2" fmla="*/ 102 w 122"/>
              <a:gd name="T3" fmla="*/ 0 h 220"/>
              <a:gd name="T4" fmla="*/ 122 w 122"/>
              <a:gd name="T5" fmla="*/ 198 h 220"/>
              <a:gd name="T6" fmla="*/ 7 w 122"/>
              <a:gd name="T7" fmla="*/ 220 h 220"/>
              <a:gd name="T8" fmla="*/ 0 w 122"/>
              <a:gd name="T9" fmla="*/ 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220">
                <a:moveTo>
                  <a:pt x="0" y="6"/>
                </a:moveTo>
                <a:lnTo>
                  <a:pt x="102" y="0"/>
                </a:lnTo>
                <a:lnTo>
                  <a:pt x="122" y="198"/>
                </a:lnTo>
                <a:lnTo>
                  <a:pt x="7" y="220"/>
                </a:lnTo>
                <a:lnTo>
                  <a:pt x="0" y="6"/>
                </a:lnTo>
                <a:close/>
              </a:path>
            </a:pathLst>
          </a:custGeom>
          <a:solidFill>
            <a:srgbClr val="FFE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81" name="Freeform 597"/>
          <p:cNvSpPr>
            <a:spLocks/>
          </p:cNvSpPr>
          <p:nvPr/>
        </p:nvSpPr>
        <p:spPr bwMode="auto">
          <a:xfrm rot="2682815">
            <a:off x="-298201" y="6245483"/>
            <a:ext cx="1340312" cy="694501"/>
          </a:xfrm>
          <a:custGeom>
            <a:avLst/>
            <a:gdLst>
              <a:gd name="T0" fmla="*/ 117 w 1357"/>
              <a:gd name="T1" fmla="*/ 0 h 701"/>
              <a:gd name="T2" fmla="*/ 1138 w 1357"/>
              <a:gd name="T3" fmla="*/ 443 h 701"/>
              <a:gd name="T4" fmla="*/ 1220 w 1357"/>
              <a:gd name="T5" fmla="*/ 545 h 701"/>
              <a:gd name="T6" fmla="*/ 1357 w 1357"/>
              <a:gd name="T7" fmla="*/ 677 h 701"/>
              <a:gd name="T8" fmla="*/ 1339 w 1357"/>
              <a:gd name="T9" fmla="*/ 701 h 701"/>
              <a:gd name="T10" fmla="*/ 1154 w 1357"/>
              <a:gd name="T11" fmla="*/ 672 h 701"/>
              <a:gd name="T12" fmla="*/ 979 w 1357"/>
              <a:gd name="T13" fmla="*/ 693 h 701"/>
              <a:gd name="T14" fmla="*/ 35 w 1357"/>
              <a:gd name="T15" fmla="*/ 255 h 701"/>
              <a:gd name="T16" fmla="*/ 0 w 1357"/>
              <a:gd name="T17" fmla="*/ 128 h 701"/>
              <a:gd name="T18" fmla="*/ 40 w 1357"/>
              <a:gd name="T19" fmla="*/ 28 h 701"/>
              <a:gd name="T20" fmla="*/ 117 w 1357"/>
              <a:gd name="T21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57" h="701">
                <a:moveTo>
                  <a:pt x="117" y="0"/>
                </a:moveTo>
                <a:lnTo>
                  <a:pt x="1138" y="443"/>
                </a:lnTo>
                <a:lnTo>
                  <a:pt x="1220" y="545"/>
                </a:lnTo>
                <a:lnTo>
                  <a:pt x="1357" y="677"/>
                </a:lnTo>
                <a:lnTo>
                  <a:pt x="1339" y="701"/>
                </a:lnTo>
                <a:lnTo>
                  <a:pt x="1154" y="672"/>
                </a:lnTo>
                <a:lnTo>
                  <a:pt x="979" y="693"/>
                </a:lnTo>
                <a:lnTo>
                  <a:pt x="35" y="255"/>
                </a:lnTo>
                <a:lnTo>
                  <a:pt x="0" y="128"/>
                </a:lnTo>
                <a:lnTo>
                  <a:pt x="40" y="28"/>
                </a:lnTo>
                <a:lnTo>
                  <a:pt x="11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82" name="Freeform 598"/>
          <p:cNvSpPr>
            <a:spLocks/>
          </p:cNvSpPr>
          <p:nvPr/>
        </p:nvSpPr>
        <p:spPr bwMode="auto">
          <a:xfrm rot="2682815">
            <a:off x="-121133" y="6265926"/>
            <a:ext cx="889588" cy="633163"/>
          </a:xfrm>
          <a:custGeom>
            <a:avLst/>
            <a:gdLst>
              <a:gd name="T0" fmla="*/ 0 w 899"/>
              <a:gd name="T1" fmla="*/ 279 h 640"/>
              <a:gd name="T2" fmla="*/ 791 w 899"/>
              <a:gd name="T3" fmla="*/ 640 h 640"/>
              <a:gd name="T4" fmla="*/ 806 w 899"/>
              <a:gd name="T5" fmla="*/ 458 h 640"/>
              <a:gd name="T6" fmla="*/ 899 w 899"/>
              <a:gd name="T7" fmla="*/ 361 h 640"/>
              <a:gd name="T8" fmla="*/ 67 w 899"/>
              <a:gd name="T9" fmla="*/ 0 h 640"/>
              <a:gd name="T10" fmla="*/ 0 w 899"/>
              <a:gd name="T11" fmla="*/ 110 h 640"/>
              <a:gd name="T12" fmla="*/ 0 w 899"/>
              <a:gd name="T13" fmla="*/ 279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9" h="640">
                <a:moveTo>
                  <a:pt x="0" y="279"/>
                </a:moveTo>
                <a:lnTo>
                  <a:pt x="791" y="640"/>
                </a:lnTo>
                <a:lnTo>
                  <a:pt x="806" y="458"/>
                </a:lnTo>
                <a:lnTo>
                  <a:pt x="899" y="361"/>
                </a:lnTo>
                <a:lnTo>
                  <a:pt x="67" y="0"/>
                </a:lnTo>
                <a:lnTo>
                  <a:pt x="0" y="110"/>
                </a:lnTo>
                <a:lnTo>
                  <a:pt x="0" y="279"/>
                </a:lnTo>
                <a:close/>
              </a:path>
            </a:pathLst>
          </a:custGeom>
          <a:solidFill>
            <a:srgbClr val="FF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83" name="Freeform 599"/>
          <p:cNvSpPr>
            <a:spLocks/>
          </p:cNvSpPr>
          <p:nvPr/>
        </p:nvSpPr>
        <p:spPr bwMode="auto">
          <a:xfrm rot="2682815">
            <a:off x="882035" y="6187168"/>
            <a:ext cx="227339" cy="205778"/>
          </a:xfrm>
          <a:custGeom>
            <a:avLst/>
            <a:gdLst>
              <a:gd name="T0" fmla="*/ 0 w 230"/>
              <a:gd name="T1" fmla="*/ 23 h 207"/>
              <a:gd name="T2" fmla="*/ 136 w 230"/>
              <a:gd name="T3" fmla="*/ 0 h 207"/>
              <a:gd name="T4" fmla="*/ 214 w 230"/>
              <a:gd name="T5" fmla="*/ 31 h 207"/>
              <a:gd name="T6" fmla="*/ 230 w 230"/>
              <a:gd name="T7" fmla="*/ 118 h 207"/>
              <a:gd name="T8" fmla="*/ 140 w 230"/>
              <a:gd name="T9" fmla="*/ 125 h 207"/>
              <a:gd name="T10" fmla="*/ 26 w 230"/>
              <a:gd name="T11" fmla="*/ 207 h 207"/>
              <a:gd name="T12" fmla="*/ 0 w 230"/>
              <a:gd name="T13" fmla="*/ 2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" h="207">
                <a:moveTo>
                  <a:pt x="0" y="23"/>
                </a:moveTo>
                <a:lnTo>
                  <a:pt x="136" y="0"/>
                </a:lnTo>
                <a:lnTo>
                  <a:pt x="214" y="31"/>
                </a:lnTo>
                <a:lnTo>
                  <a:pt x="230" y="118"/>
                </a:lnTo>
                <a:lnTo>
                  <a:pt x="140" y="125"/>
                </a:lnTo>
                <a:lnTo>
                  <a:pt x="26" y="207"/>
                </a:lnTo>
                <a:lnTo>
                  <a:pt x="0" y="23"/>
                </a:lnTo>
                <a:close/>
              </a:path>
            </a:pathLst>
          </a:custGeom>
          <a:solidFill>
            <a:srgbClr val="00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84" name="Freeform 600"/>
          <p:cNvSpPr>
            <a:spLocks/>
          </p:cNvSpPr>
          <p:nvPr/>
        </p:nvSpPr>
        <p:spPr bwMode="auto">
          <a:xfrm rot="2682815">
            <a:off x="336728" y="7099649"/>
            <a:ext cx="130473" cy="189949"/>
          </a:xfrm>
          <a:custGeom>
            <a:avLst/>
            <a:gdLst>
              <a:gd name="T0" fmla="*/ 132 w 132"/>
              <a:gd name="T1" fmla="*/ 3 h 192"/>
              <a:gd name="T2" fmla="*/ 132 w 132"/>
              <a:gd name="T3" fmla="*/ 192 h 192"/>
              <a:gd name="T4" fmla="*/ 0 w 132"/>
              <a:gd name="T5" fmla="*/ 7 h 192"/>
              <a:gd name="T6" fmla="*/ 63 w 132"/>
              <a:gd name="T7" fmla="*/ 0 h 192"/>
              <a:gd name="T8" fmla="*/ 132 w 132"/>
              <a:gd name="T9" fmla="*/ 3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192">
                <a:moveTo>
                  <a:pt x="132" y="3"/>
                </a:moveTo>
                <a:lnTo>
                  <a:pt x="132" y="192"/>
                </a:lnTo>
                <a:lnTo>
                  <a:pt x="0" y="7"/>
                </a:lnTo>
                <a:lnTo>
                  <a:pt x="63" y="0"/>
                </a:lnTo>
                <a:lnTo>
                  <a:pt x="132" y="3"/>
                </a:lnTo>
                <a:close/>
              </a:path>
            </a:pathLst>
          </a:custGeom>
          <a:solidFill>
            <a:srgbClr val="00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85" name="Freeform 601"/>
          <p:cNvSpPr>
            <a:spLocks/>
          </p:cNvSpPr>
          <p:nvPr/>
        </p:nvSpPr>
        <p:spPr bwMode="auto">
          <a:xfrm rot="2682815">
            <a:off x="644916" y="6270751"/>
            <a:ext cx="328159" cy="648992"/>
          </a:xfrm>
          <a:custGeom>
            <a:avLst/>
            <a:gdLst>
              <a:gd name="T0" fmla="*/ 0 w 330"/>
              <a:gd name="T1" fmla="*/ 69 h 656"/>
              <a:gd name="T2" fmla="*/ 74 w 330"/>
              <a:gd name="T3" fmla="*/ 0 h 656"/>
              <a:gd name="T4" fmla="*/ 199 w 330"/>
              <a:gd name="T5" fmla="*/ 5 h 656"/>
              <a:gd name="T6" fmla="*/ 330 w 330"/>
              <a:gd name="T7" fmla="*/ 656 h 656"/>
              <a:gd name="T8" fmla="*/ 238 w 330"/>
              <a:gd name="T9" fmla="*/ 618 h 656"/>
              <a:gd name="T10" fmla="*/ 130 w 330"/>
              <a:gd name="T11" fmla="*/ 582 h 656"/>
              <a:gd name="T12" fmla="*/ 0 w 330"/>
              <a:gd name="T13" fmla="*/ 69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0" h="656">
                <a:moveTo>
                  <a:pt x="0" y="69"/>
                </a:moveTo>
                <a:lnTo>
                  <a:pt x="74" y="0"/>
                </a:lnTo>
                <a:lnTo>
                  <a:pt x="199" y="5"/>
                </a:lnTo>
                <a:lnTo>
                  <a:pt x="330" y="656"/>
                </a:lnTo>
                <a:lnTo>
                  <a:pt x="238" y="618"/>
                </a:lnTo>
                <a:lnTo>
                  <a:pt x="130" y="582"/>
                </a:lnTo>
                <a:lnTo>
                  <a:pt x="0" y="69"/>
                </a:lnTo>
                <a:close/>
              </a:path>
            </a:pathLst>
          </a:custGeom>
          <a:solidFill>
            <a:srgbClr val="FF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86" name="Freeform 602"/>
          <p:cNvSpPr>
            <a:spLocks/>
          </p:cNvSpPr>
          <p:nvPr/>
        </p:nvSpPr>
        <p:spPr bwMode="auto">
          <a:xfrm rot="2682815">
            <a:off x="945020" y="6597849"/>
            <a:ext cx="618758" cy="294817"/>
          </a:xfrm>
          <a:custGeom>
            <a:avLst/>
            <a:gdLst>
              <a:gd name="T0" fmla="*/ 594 w 625"/>
              <a:gd name="T1" fmla="*/ 0 h 297"/>
              <a:gd name="T2" fmla="*/ 0 w 625"/>
              <a:gd name="T3" fmla="*/ 90 h 297"/>
              <a:gd name="T4" fmla="*/ 25 w 625"/>
              <a:gd name="T5" fmla="*/ 297 h 297"/>
              <a:gd name="T6" fmla="*/ 614 w 625"/>
              <a:gd name="T7" fmla="*/ 203 h 297"/>
              <a:gd name="T8" fmla="*/ 625 w 625"/>
              <a:gd name="T9" fmla="*/ 38 h 297"/>
              <a:gd name="T10" fmla="*/ 594 w 625"/>
              <a:gd name="T11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5" h="297">
                <a:moveTo>
                  <a:pt x="594" y="0"/>
                </a:moveTo>
                <a:lnTo>
                  <a:pt x="0" y="90"/>
                </a:lnTo>
                <a:lnTo>
                  <a:pt x="25" y="297"/>
                </a:lnTo>
                <a:lnTo>
                  <a:pt x="614" y="203"/>
                </a:lnTo>
                <a:lnTo>
                  <a:pt x="625" y="38"/>
                </a:lnTo>
                <a:lnTo>
                  <a:pt x="594" y="0"/>
                </a:lnTo>
                <a:close/>
              </a:path>
            </a:pathLst>
          </a:custGeom>
          <a:solidFill>
            <a:srgbClr val="FF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87" name="Freeform 603"/>
          <p:cNvSpPr>
            <a:spLocks/>
          </p:cNvSpPr>
          <p:nvPr/>
        </p:nvSpPr>
        <p:spPr bwMode="auto">
          <a:xfrm rot="2682815">
            <a:off x="552132" y="6242063"/>
            <a:ext cx="264899" cy="114761"/>
          </a:xfrm>
          <a:custGeom>
            <a:avLst/>
            <a:gdLst>
              <a:gd name="T0" fmla="*/ 234 w 268"/>
              <a:gd name="T1" fmla="*/ 0 h 115"/>
              <a:gd name="T2" fmla="*/ 0 w 268"/>
              <a:gd name="T3" fmla="*/ 68 h 115"/>
              <a:gd name="T4" fmla="*/ 268 w 268"/>
              <a:gd name="T5" fmla="*/ 115 h 115"/>
              <a:gd name="T6" fmla="*/ 234 w 268"/>
              <a:gd name="T7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8" h="115">
                <a:moveTo>
                  <a:pt x="234" y="0"/>
                </a:moveTo>
                <a:lnTo>
                  <a:pt x="0" y="68"/>
                </a:lnTo>
                <a:lnTo>
                  <a:pt x="268" y="115"/>
                </a:lnTo>
                <a:lnTo>
                  <a:pt x="234" y="0"/>
                </a:lnTo>
                <a:close/>
              </a:path>
            </a:pathLst>
          </a:custGeom>
          <a:solidFill>
            <a:srgbClr val="FFE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88" name="Freeform 604"/>
          <p:cNvSpPr>
            <a:spLocks/>
          </p:cNvSpPr>
          <p:nvPr/>
        </p:nvSpPr>
        <p:spPr bwMode="auto">
          <a:xfrm rot="2682815">
            <a:off x="848215" y="6291459"/>
            <a:ext cx="264899" cy="148398"/>
          </a:xfrm>
          <a:custGeom>
            <a:avLst/>
            <a:gdLst>
              <a:gd name="T0" fmla="*/ 0 w 270"/>
              <a:gd name="T1" fmla="*/ 90 h 149"/>
              <a:gd name="T2" fmla="*/ 99 w 270"/>
              <a:gd name="T3" fmla="*/ 8 h 149"/>
              <a:gd name="T4" fmla="*/ 184 w 270"/>
              <a:gd name="T5" fmla="*/ 0 h 149"/>
              <a:gd name="T6" fmla="*/ 252 w 270"/>
              <a:gd name="T7" fmla="*/ 23 h 149"/>
              <a:gd name="T8" fmla="*/ 270 w 270"/>
              <a:gd name="T9" fmla="*/ 77 h 149"/>
              <a:gd name="T10" fmla="*/ 145 w 270"/>
              <a:gd name="T11" fmla="*/ 57 h 149"/>
              <a:gd name="T12" fmla="*/ 64 w 270"/>
              <a:gd name="T13" fmla="*/ 85 h 149"/>
              <a:gd name="T14" fmla="*/ 12 w 270"/>
              <a:gd name="T15" fmla="*/ 149 h 149"/>
              <a:gd name="T16" fmla="*/ 0 w 270"/>
              <a:gd name="T17" fmla="*/ 9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0" h="149">
                <a:moveTo>
                  <a:pt x="0" y="90"/>
                </a:moveTo>
                <a:lnTo>
                  <a:pt x="99" y="8"/>
                </a:lnTo>
                <a:lnTo>
                  <a:pt x="184" y="0"/>
                </a:lnTo>
                <a:lnTo>
                  <a:pt x="252" y="23"/>
                </a:lnTo>
                <a:lnTo>
                  <a:pt x="270" y="77"/>
                </a:lnTo>
                <a:lnTo>
                  <a:pt x="145" y="57"/>
                </a:lnTo>
                <a:lnTo>
                  <a:pt x="64" y="85"/>
                </a:lnTo>
                <a:lnTo>
                  <a:pt x="12" y="149"/>
                </a:lnTo>
                <a:lnTo>
                  <a:pt x="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89" name="Freeform 605"/>
          <p:cNvSpPr>
            <a:spLocks/>
          </p:cNvSpPr>
          <p:nvPr/>
        </p:nvSpPr>
        <p:spPr bwMode="auto">
          <a:xfrm rot="2682815">
            <a:off x="340464" y="7079256"/>
            <a:ext cx="195709" cy="227543"/>
          </a:xfrm>
          <a:custGeom>
            <a:avLst/>
            <a:gdLst>
              <a:gd name="T0" fmla="*/ 0 w 197"/>
              <a:gd name="T1" fmla="*/ 34 h 228"/>
              <a:gd name="T2" fmla="*/ 138 w 197"/>
              <a:gd name="T3" fmla="*/ 228 h 228"/>
              <a:gd name="T4" fmla="*/ 197 w 197"/>
              <a:gd name="T5" fmla="*/ 215 h 228"/>
              <a:gd name="T6" fmla="*/ 191 w 197"/>
              <a:gd name="T7" fmla="*/ 15 h 228"/>
              <a:gd name="T8" fmla="*/ 143 w 197"/>
              <a:gd name="T9" fmla="*/ 0 h 228"/>
              <a:gd name="T10" fmla="*/ 153 w 197"/>
              <a:gd name="T11" fmla="*/ 169 h 228"/>
              <a:gd name="T12" fmla="*/ 61 w 197"/>
              <a:gd name="T13" fmla="*/ 3 h 228"/>
              <a:gd name="T14" fmla="*/ 0 w 197"/>
              <a:gd name="T15" fmla="*/ 34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" h="228">
                <a:moveTo>
                  <a:pt x="0" y="34"/>
                </a:moveTo>
                <a:lnTo>
                  <a:pt x="138" y="228"/>
                </a:lnTo>
                <a:lnTo>
                  <a:pt x="197" y="215"/>
                </a:lnTo>
                <a:lnTo>
                  <a:pt x="191" y="15"/>
                </a:lnTo>
                <a:lnTo>
                  <a:pt x="143" y="0"/>
                </a:lnTo>
                <a:lnTo>
                  <a:pt x="153" y="169"/>
                </a:lnTo>
                <a:lnTo>
                  <a:pt x="61" y="3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90" name="Freeform 606"/>
          <p:cNvSpPr>
            <a:spLocks/>
          </p:cNvSpPr>
          <p:nvPr/>
        </p:nvSpPr>
        <p:spPr bwMode="auto">
          <a:xfrm rot="2682815">
            <a:off x="1494675" y="6788164"/>
            <a:ext cx="73144" cy="197863"/>
          </a:xfrm>
          <a:custGeom>
            <a:avLst/>
            <a:gdLst>
              <a:gd name="T0" fmla="*/ 0 w 74"/>
              <a:gd name="T1" fmla="*/ 17 h 200"/>
              <a:gd name="T2" fmla="*/ 31 w 74"/>
              <a:gd name="T3" fmla="*/ 79 h 200"/>
              <a:gd name="T4" fmla="*/ 38 w 74"/>
              <a:gd name="T5" fmla="*/ 132 h 200"/>
              <a:gd name="T6" fmla="*/ 23 w 74"/>
              <a:gd name="T7" fmla="*/ 200 h 200"/>
              <a:gd name="T8" fmla="*/ 69 w 74"/>
              <a:gd name="T9" fmla="*/ 189 h 200"/>
              <a:gd name="T10" fmla="*/ 74 w 74"/>
              <a:gd name="T11" fmla="*/ 99 h 200"/>
              <a:gd name="T12" fmla="*/ 39 w 74"/>
              <a:gd name="T13" fmla="*/ 0 h 200"/>
              <a:gd name="T14" fmla="*/ 0 w 74"/>
              <a:gd name="T15" fmla="*/ 1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" h="200">
                <a:moveTo>
                  <a:pt x="0" y="17"/>
                </a:moveTo>
                <a:lnTo>
                  <a:pt x="31" y="79"/>
                </a:lnTo>
                <a:lnTo>
                  <a:pt x="38" y="132"/>
                </a:lnTo>
                <a:lnTo>
                  <a:pt x="23" y="200"/>
                </a:lnTo>
                <a:lnTo>
                  <a:pt x="69" y="189"/>
                </a:lnTo>
                <a:lnTo>
                  <a:pt x="74" y="99"/>
                </a:lnTo>
                <a:lnTo>
                  <a:pt x="39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91" name="Freeform 607"/>
          <p:cNvSpPr>
            <a:spLocks/>
          </p:cNvSpPr>
          <p:nvPr/>
        </p:nvSpPr>
        <p:spPr bwMode="auto">
          <a:xfrm rot="2682815">
            <a:off x="-36958" y="6183318"/>
            <a:ext cx="1006223" cy="423428"/>
          </a:xfrm>
          <a:custGeom>
            <a:avLst/>
            <a:gdLst>
              <a:gd name="T0" fmla="*/ 85 w 1019"/>
              <a:gd name="T1" fmla="*/ 0 h 428"/>
              <a:gd name="T2" fmla="*/ 1019 w 1019"/>
              <a:gd name="T3" fmla="*/ 419 h 428"/>
              <a:gd name="T4" fmla="*/ 920 w 1019"/>
              <a:gd name="T5" fmla="*/ 428 h 428"/>
              <a:gd name="T6" fmla="*/ 0 w 1019"/>
              <a:gd name="T7" fmla="*/ 23 h 428"/>
              <a:gd name="T8" fmla="*/ 85 w 1019"/>
              <a:gd name="T9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9" h="428">
                <a:moveTo>
                  <a:pt x="85" y="0"/>
                </a:moveTo>
                <a:lnTo>
                  <a:pt x="1019" y="419"/>
                </a:lnTo>
                <a:lnTo>
                  <a:pt x="920" y="428"/>
                </a:lnTo>
                <a:lnTo>
                  <a:pt x="0" y="23"/>
                </a:lnTo>
                <a:lnTo>
                  <a:pt x="8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92" name="Freeform 608"/>
          <p:cNvSpPr>
            <a:spLocks/>
          </p:cNvSpPr>
          <p:nvPr/>
        </p:nvSpPr>
        <p:spPr bwMode="auto">
          <a:xfrm rot="2682815">
            <a:off x="147895" y="6404258"/>
            <a:ext cx="411187" cy="251287"/>
          </a:xfrm>
          <a:custGeom>
            <a:avLst/>
            <a:gdLst>
              <a:gd name="T0" fmla="*/ 12 w 418"/>
              <a:gd name="T1" fmla="*/ 28 h 253"/>
              <a:gd name="T2" fmla="*/ 137 w 418"/>
              <a:gd name="T3" fmla="*/ 56 h 253"/>
              <a:gd name="T4" fmla="*/ 277 w 418"/>
              <a:gd name="T5" fmla="*/ 117 h 253"/>
              <a:gd name="T6" fmla="*/ 375 w 418"/>
              <a:gd name="T7" fmla="*/ 207 h 253"/>
              <a:gd name="T8" fmla="*/ 278 w 418"/>
              <a:gd name="T9" fmla="*/ 196 h 253"/>
              <a:gd name="T10" fmla="*/ 119 w 418"/>
              <a:gd name="T11" fmla="*/ 125 h 253"/>
              <a:gd name="T12" fmla="*/ 43 w 418"/>
              <a:gd name="T13" fmla="*/ 68 h 253"/>
              <a:gd name="T14" fmla="*/ 91 w 418"/>
              <a:gd name="T15" fmla="*/ 140 h 253"/>
              <a:gd name="T16" fmla="*/ 232 w 418"/>
              <a:gd name="T17" fmla="*/ 230 h 253"/>
              <a:gd name="T18" fmla="*/ 398 w 418"/>
              <a:gd name="T19" fmla="*/ 253 h 253"/>
              <a:gd name="T20" fmla="*/ 418 w 418"/>
              <a:gd name="T21" fmla="*/ 191 h 253"/>
              <a:gd name="T22" fmla="*/ 336 w 418"/>
              <a:gd name="T23" fmla="*/ 102 h 253"/>
              <a:gd name="T24" fmla="*/ 145 w 418"/>
              <a:gd name="T25" fmla="*/ 15 h 253"/>
              <a:gd name="T26" fmla="*/ 0 w 418"/>
              <a:gd name="T27" fmla="*/ 0 h 253"/>
              <a:gd name="T28" fmla="*/ 12 w 418"/>
              <a:gd name="T29" fmla="*/ 2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8" h="253">
                <a:moveTo>
                  <a:pt x="12" y="28"/>
                </a:moveTo>
                <a:lnTo>
                  <a:pt x="137" y="56"/>
                </a:lnTo>
                <a:lnTo>
                  <a:pt x="277" y="117"/>
                </a:lnTo>
                <a:lnTo>
                  <a:pt x="375" y="207"/>
                </a:lnTo>
                <a:lnTo>
                  <a:pt x="278" y="196"/>
                </a:lnTo>
                <a:lnTo>
                  <a:pt x="119" y="125"/>
                </a:lnTo>
                <a:lnTo>
                  <a:pt x="43" y="68"/>
                </a:lnTo>
                <a:lnTo>
                  <a:pt x="91" y="140"/>
                </a:lnTo>
                <a:lnTo>
                  <a:pt x="232" y="230"/>
                </a:lnTo>
                <a:lnTo>
                  <a:pt x="398" y="253"/>
                </a:lnTo>
                <a:lnTo>
                  <a:pt x="418" y="191"/>
                </a:lnTo>
                <a:lnTo>
                  <a:pt x="336" y="102"/>
                </a:lnTo>
                <a:lnTo>
                  <a:pt x="145" y="15"/>
                </a:lnTo>
                <a:lnTo>
                  <a:pt x="0" y="0"/>
                </a:lnTo>
                <a:lnTo>
                  <a:pt x="12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93" name="Freeform 609"/>
          <p:cNvSpPr>
            <a:spLocks/>
          </p:cNvSpPr>
          <p:nvPr/>
        </p:nvSpPr>
        <p:spPr bwMode="auto">
          <a:xfrm rot="2682815">
            <a:off x="738436" y="6415982"/>
            <a:ext cx="181871" cy="401663"/>
          </a:xfrm>
          <a:custGeom>
            <a:avLst/>
            <a:gdLst>
              <a:gd name="T0" fmla="*/ 22 w 185"/>
              <a:gd name="T1" fmla="*/ 0 h 407"/>
              <a:gd name="T2" fmla="*/ 79 w 185"/>
              <a:gd name="T3" fmla="*/ 21 h 407"/>
              <a:gd name="T4" fmla="*/ 70 w 185"/>
              <a:gd name="T5" fmla="*/ 164 h 407"/>
              <a:gd name="T6" fmla="*/ 93 w 185"/>
              <a:gd name="T7" fmla="*/ 279 h 407"/>
              <a:gd name="T8" fmla="*/ 185 w 185"/>
              <a:gd name="T9" fmla="*/ 384 h 407"/>
              <a:gd name="T10" fmla="*/ 84 w 185"/>
              <a:gd name="T11" fmla="*/ 407 h 407"/>
              <a:gd name="T12" fmla="*/ 27 w 185"/>
              <a:gd name="T13" fmla="*/ 292 h 407"/>
              <a:gd name="T14" fmla="*/ 0 w 185"/>
              <a:gd name="T15" fmla="*/ 49 h 407"/>
              <a:gd name="T16" fmla="*/ 22 w 185"/>
              <a:gd name="T17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407">
                <a:moveTo>
                  <a:pt x="22" y="0"/>
                </a:moveTo>
                <a:lnTo>
                  <a:pt x="79" y="21"/>
                </a:lnTo>
                <a:lnTo>
                  <a:pt x="70" y="164"/>
                </a:lnTo>
                <a:lnTo>
                  <a:pt x="93" y="279"/>
                </a:lnTo>
                <a:lnTo>
                  <a:pt x="185" y="384"/>
                </a:lnTo>
                <a:lnTo>
                  <a:pt x="84" y="407"/>
                </a:lnTo>
                <a:lnTo>
                  <a:pt x="27" y="292"/>
                </a:lnTo>
                <a:lnTo>
                  <a:pt x="0" y="4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94" name="Freeform 610"/>
          <p:cNvSpPr>
            <a:spLocks/>
          </p:cNvSpPr>
          <p:nvPr/>
        </p:nvSpPr>
        <p:spPr bwMode="auto">
          <a:xfrm rot="2682815">
            <a:off x="524855" y="6999839"/>
            <a:ext cx="126519" cy="148398"/>
          </a:xfrm>
          <a:custGeom>
            <a:avLst/>
            <a:gdLst>
              <a:gd name="T0" fmla="*/ 93 w 128"/>
              <a:gd name="T1" fmla="*/ 0 h 149"/>
              <a:gd name="T2" fmla="*/ 33 w 128"/>
              <a:gd name="T3" fmla="*/ 58 h 149"/>
              <a:gd name="T4" fmla="*/ 0 w 128"/>
              <a:gd name="T5" fmla="*/ 149 h 149"/>
              <a:gd name="T6" fmla="*/ 67 w 128"/>
              <a:gd name="T7" fmla="*/ 138 h 149"/>
              <a:gd name="T8" fmla="*/ 87 w 128"/>
              <a:gd name="T9" fmla="*/ 72 h 149"/>
              <a:gd name="T10" fmla="*/ 128 w 128"/>
              <a:gd name="T11" fmla="*/ 25 h 149"/>
              <a:gd name="T12" fmla="*/ 93 w 128"/>
              <a:gd name="T13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149">
                <a:moveTo>
                  <a:pt x="93" y="0"/>
                </a:moveTo>
                <a:lnTo>
                  <a:pt x="33" y="58"/>
                </a:lnTo>
                <a:lnTo>
                  <a:pt x="0" y="149"/>
                </a:lnTo>
                <a:lnTo>
                  <a:pt x="67" y="138"/>
                </a:lnTo>
                <a:lnTo>
                  <a:pt x="87" y="72"/>
                </a:lnTo>
                <a:lnTo>
                  <a:pt x="128" y="25"/>
                </a:lnTo>
                <a:lnTo>
                  <a:pt x="9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95" name="Freeform 611"/>
          <p:cNvSpPr>
            <a:spLocks/>
          </p:cNvSpPr>
          <p:nvPr/>
        </p:nvSpPr>
        <p:spPr bwMode="auto">
          <a:xfrm rot="2682815">
            <a:off x="-291872" y="6195311"/>
            <a:ext cx="1425317" cy="743967"/>
          </a:xfrm>
          <a:custGeom>
            <a:avLst/>
            <a:gdLst>
              <a:gd name="T0" fmla="*/ 133 w 1442"/>
              <a:gd name="T1" fmla="*/ 0 h 752"/>
              <a:gd name="T2" fmla="*/ 54 w 1442"/>
              <a:gd name="T3" fmla="*/ 45 h 752"/>
              <a:gd name="T4" fmla="*/ 0 w 1442"/>
              <a:gd name="T5" fmla="*/ 178 h 752"/>
              <a:gd name="T6" fmla="*/ 58 w 1442"/>
              <a:gd name="T7" fmla="*/ 307 h 752"/>
              <a:gd name="T8" fmla="*/ 1013 w 1442"/>
              <a:gd name="T9" fmla="*/ 742 h 752"/>
              <a:gd name="T10" fmla="*/ 1218 w 1442"/>
              <a:gd name="T11" fmla="*/ 715 h 752"/>
              <a:gd name="T12" fmla="*/ 1384 w 1442"/>
              <a:gd name="T13" fmla="*/ 752 h 752"/>
              <a:gd name="T14" fmla="*/ 1442 w 1442"/>
              <a:gd name="T15" fmla="*/ 692 h 752"/>
              <a:gd name="T16" fmla="*/ 1286 w 1442"/>
              <a:gd name="T17" fmla="*/ 568 h 752"/>
              <a:gd name="T18" fmla="*/ 1223 w 1442"/>
              <a:gd name="T19" fmla="*/ 439 h 752"/>
              <a:gd name="T20" fmla="*/ 1172 w 1442"/>
              <a:gd name="T21" fmla="*/ 452 h 752"/>
              <a:gd name="T22" fmla="*/ 1231 w 1442"/>
              <a:gd name="T23" fmla="*/ 568 h 752"/>
              <a:gd name="T24" fmla="*/ 1351 w 1442"/>
              <a:gd name="T25" fmla="*/ 693 h 752"/>
              <a:gd name="T26" fmla="*/ 1210 w 1442"/>
              <a:gd name="T27" fmla="*/ 673 h 752"/>
              <a:gd name="T28" fmla="*/ 1044 w 1442"/>
              <a:gd name="T29" fmla="*/ 696 h 752"/>
              <a:gd name="T30" fmla="*/ 1075 w 1442"/>
              <a:gd name="T31" fmla="*/ 557 h 752"/>
              <a:gd name="T32" fmla="*/ 1146 w 1442"/>
              <a:gd name="T33" fmla="*/ 460 h 752"/>
              <a:gd name="T34" fmla="*/ 1062 w 1442"/>
              <a:gd name="T35" fmla="*/ 473 h 752"/>
              <a:gd name="T36" fmla="*/ 998 w 1442"/>
              <a:gd name="T37" fmla="*/ 563 h 752"/>
              <a:gd name="T38" fmla="*/ 975 w 1442"/>
              <a:gd name="T39" fmla="*/ 677 h 752"/>
              <a:gd name="T40" fmla="*/ 92 w 1442"/>
              <a:gd name="T41" fmla="*/ 266 h 752"/>
              <a:gd name="T42" fmla="*/ 69 w 1442"/>
              <a:gd name="T43" fmla="*/ 184 h 752"/>
              <a:gd name="T44" fmla="*/ 89 w 1442"/>
              <a:gd name="T45" fmla="*/ 82 h 752"/>
              <a:gd name="T46" fmla="*/ 186 w 1442"/>
              <a:gd name="T47" fmla="*/ 0 h 752"/>
              <a:gd name="T48" fmla="*/ 133 w 1442"/>
              <a:gd name="T49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2" h="752">
                <a:moveTo>
                  <a:pt x="133" y="0"/>
                </a:moveTo>
                <a:lnTo>
                  <a:pt x="54" y="45"/>
                </a:lnTo>
                <a:lnTo>
                  <a:pt x="0" y="178"/>
                </a:lnTo>
                <a:lnTo>
                  <a:pt x="58" y="307"/>
                </a:lnTo>
                <a:lnTo>
                  <a:pt x="1013" y="742"/>
                </a:lnTo>
                <a:lnTo>
                  <a:pt x="1218" y="715"/>
                </a:lnTo>
                <a:lnTo>
                  <a:pt x="1384" y="752"/>
                </a:lnTo>
                <a:lnTo>
                  <a:pt x="1442" y="692"/>
                </a:lnTo>
                <a:lnTo>
                  <a:pt x="1286" y="568"/>
                </a:lnTo>
                <a:lnTo>
                  <a:pt x="1223" y="439"/>
                </a:lnTo>
                <a:lnTo>
                  <a:pt x="1172" y="452"/>
                </a:lnTo>
                <a:lnTo>
                  <a:pt x="1231" y="568"/>
                </a:lnTo>
                <a:lnTo>
                  <a:pt x="1351" y="693"/>
                </a:lnTo>
                <a:lnTo>
                  <a:pt x="1210" y="673"/>
                </a:lnTo>
                <a:lnTo>
                  <a:pt x="1044" y="696"/>
                </a:lnTo>
                <a:lnTo>
                  <a:pt x="1075" y="557"/>
                </a:lnTo>
                <a:lnTo>
                  <a:pt x="1146" y="460"/>
                </a:lnTo>
                <a:lnTo>
                  <a:pt x="1062" y="473"/>
                </a:lnTo>
                <a:lnTo>
                  <a:pt x="998" y="563"/>
                </a:lnTo>
                <a:lnTo>
                  <a:pt x="975" y="677"/>
                </a:lnTo>
                <a:lnTo>
                  <a:pt x="92" y="266"/>
                </a:lnTo>
                <a:lnTo>
                  <a:pt x="69" y="184"/>
                </a:lnTo>
                <a:lnTo>
                  <a:pt x="89" y="82"/>
                </a:lnTo>
                <a:lnTo>
                  <a:pt x="186" y="0"/>
                </a:lnTo>
                <a:lnTo>
                  <a:pt x="1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96" name="Freeform 612"/>
          <p:cNvSpPr>
            <a:spLocks/>
          </p:cNvSpPr>
          <p:nvPr/>
        </p:nvSpPr>
        <p:spPr bwMode="auto">
          <a:xfrm rot="2682815">
            <a:off x="127491" y="5978829"/>
            <a:ext cx="136403" cy="282945"/>
          </a:xfrm>
          <a:custGeom>
            <a:avLst/>
            <a:gdLst>
              <a:gd name="T0" fmla="*/ 100 w 136"/>
              <a:gd name="T1" fmla="*/ 0 h 286"/>
              <a:gd name="T2" fmla="*/ 16 w 136"/>
              <a:gd name="T3" fmla="*/ 91 h 286"/>
              <a:gd name="T4" fmla="*/ 0 w 136"/>
              <a:gd name="T5" fmla="*/ 196 h 286"/>
              <a:gd name="T6" fmla="*/ 28 w 136"/>
              <a:gd name="T7" fmla="*/ 268 h 286"/>
              <a:gd name="T8" fmla="*/ 80 w 136"/>
              <a:gd name="T9" fmla="*/ 286 h 286"/>
              <a:gd name="T10" fmla="*/ 65 w 136"/>
              <a:gd name="T11" fmla="*/ 132 h 286"/>
              <a:gd name="T12" fmla="*/ 136 w 136"/>
              <a:gd name="T13" fmla="*/ 15 h 286"/>
              <a:gd name="T14" fmla="*/ 100 w 136"/>
              <a:gd name="T15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6" h="286">
                <a:moveTo>
                  <a:pt x="100" y="0"/>
                </a:moveTo>
                <a:lnTo>
                  <a:pt x="16" y="91"/>
                </a:lnTo>
                <a:lnTo>
                  <a:pt x="0" y="196"/>
                </a:lnTo>
                <a:lnTo>
                  <a:pt x="28" y="268"/>
                </a:lnTo>
                <a:lnTo>
                  <a:pt x="80" y="286"/>
                </a:lnTo>
                <a:lnTo>
                  <a:pt x="65" y="132"/>
                </a:lnTo>
                <a:lnTo>
                  <a:pt x="136" y="15"/>
                </a:lnTo>
                <a:lnTo>
                  <a:pt x="1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97" name="Freeform 613"/>
          <p:cNvSpPr>
            <a:spLocks/>
          </p:cNvSpPr>
          <p:nvPr/>
        </p:nvSpPr>
        <p:spPr bwMode="auto">
          <a:xfrm rot="2682815">
            <a:off x="561348" y="6089740"/>
            <a:ext cx="545614" cy="1005146"/>
          </a:xfrm>
          <a:custGeom>
            <a:avLst/>
            <a:gdLst>
              <a:gd name="T0" fmla="*/ 187 w 552"/>
              <a:gd name="T1" fmla="*/ 767 h 1016"/>
              <a:gd name="T2" fmla="*/ 0 w 552"/>
              <a:gd name="T3" fmla="*/ 107 h 1016"/>
              <a:gd name="T4" fmla="*/ 70 w 552"/>
              <a:gd name="T5" fmla="*/ 33 h 1016"/>
              <a:gd name="T6" fmla="*/ 222 w 552"/>
              <a:gd name="T7" fmla="*/ 0 h 1016"/>
              <a:gd name="T8" fmla="*/ 343 w 552"/>
              <a:gd name="T9" fmla="*/ 49 h 1016"/>
              <a:gd name="T10" fmla="*/ 552 w 552"/>
              <a:gd name="T11" fmla="*/ 1016 h 1016"/>
              <a:gd name="T12" fmla="*/ 476 w 552"/>
              <a:gd name="T13" fmla="*/ 933 h 1016"/>
              <a:gd name="T14" fmla="*/ 305 w 552"/>
              <a:gd name="T15" fmla="*/ 84 h 1016"/>
              <a:gd name="T16" fmla="*/ 195 w 552"/>
              <a:gd name="T17" fmla="*/ 53 h 1016"/>
              <a:gd name="T18" fmla="*/ 103 w 552"/>
              <a:gd name="T19" fmla="*/ 64 h 1016"/>
              <a:gd name="T20" fmla="*/ 65 w 552"/>
              <a:gd name="T21" fmla="*/ 122 h 1016"/>
              <a:gd name="T22" fmla="*/ 263 w 552"/>
              <a:gd name="T23" fmla="*/ 790 h 1016"/>
              <a:gd name="T24" fmla="*/ 187 w 552"/>
              <a:gd name="T25" fmla="*/ 767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2" h="1016">
                <a:moveTo>
                  <a:pt x="187" y="767"/>
                </a:moveTo>
                <a:lnTo>
                  <a:pt x="0" y="107"/>
                </a:lnTo>
                <a:lnTo>
                  <a:pt x="70" y="33"/>
                </a:lnTo>
                <a:lnTo>
                  <a:pt x="222" y="0"/>
                </a:lnTo>
                <a:lnTo>
                  <a:pt x="343" y="49"/>
                </a:lnTo>
                <a:lnTo>
                  <a:pt x="552" y="1016"/>
                </a:lnTo>
                <a:lnTo>
                  <a:pt x="476" y="933"/>
                </a:lnTo>
                <a:lnTo>
                  <a:pt x="305" y="84"/>
                </a:lnTo>
                <a:lnTo>
                  <a:pt x="195" y="53"/>
                </a:lnTo>
                <a:lnTo>
                  <a:pt x="103" y="64"/>
                </a:lnTo>
                <a:lnTo>
                  <a:pt x="65" y="122"/>
                </a:lnTo>
                <a:lnTo>
                  <a:pt x="263" y="790"/>
                </a:lnTo>
                <a:lnTo>
                  <a:pt x="187" y="7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98" name="Freeform 614"/>
          <p:cNvSpPr>
            <a:spLocks/>
          </p:cNvSpPr>
          <p:nvPr/>
        </p:nvSpPr>
        <p:spPr bwMode="auto">
          <a:xfrm rot="2682815">
            <a:off x="785996" y="6385724"/>
            <a:ext cx="162103" cy="425406"/>
          </a:xfrm>
          <a:custGeom>
            <a:avLst/>
            <a:gdLst>
              <a:gd name="T0" fmla="*/ 0 w 164"/>
              <a:gd name="T1" fmla="*/ 23 h 430"/>
              <a:gd name="T2" fmla="*/ 64 w 164"/>
              <a:gd name="T3" fmla="*/ 166 h 430"/>
              <a:gd name="T4" fmla="*/ 97 w 164"/>
              <a:gd name="T5" fmla="*/ 271 h 430"/>
              <a:gd name="T6" fmla="*/ 98 w 164"/>
              <a:gd name="T7" fmla="*/ 430 h 430"/>
              <a:gd name="T8" fmla="*/ 164 w 164"/>
              <a:gd name="T9" fmla="*/ 430 h 430"/>
              <a:gd name="T10" fmla="*/ 159 w 164"/>
              <a:gd name="T11" fmla="*/ 307 h 430"/>
              <a:gd name="T12" fmla="*/ 138 w 164"/>
              <a:gd name="T13" fmla="*/ 178 h 430"/>
              <a:gd name="T14" fmla="*/ 83 w 164"/>
              <a:gd name="T15" fmla="*/ 49 h 430"/>
              <a:gd name="T16" fmla="*/ 54 w 164"/>
              <a:gd name="T17" fmla="*/ 0 h 430"/>
              <a:gd name="T18" fmla="*/ 0 w 164"/>
              <a:gd name="T19" fmla="*/ 23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4" h="430">
                <a:moveTo>
                  <a:pt x="0" y="23"/>
                </a:moveTo>
                <a:lnTo>
                  <a:pt x="64" y="166"/>
                </a:lnTo>
                <a:lnTo>
                  <a:pt x="97" y="271"/>
                </a:lnTo>
                <a:lnTo>
                  <a:pt x="98" y="430"/>
                </a:lnTo>
                <a:lnTo>
                  <a:pt x="164" y="430"/>
                </a:lnTo>
                <a:lnTo>
                  <a:pt x="159" y="307"/>
                </a:lnTo>
                <a:lnTo>
                  <a:pt x="138" y="178"/>
                </a:lnTo>
                <a:lnTo>
                  <a:pt x="83" y="49"/>
                </a:lnTo>
                <a:lnTo>
                  <a:pt x="54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99" name="Freeform 615"/>
          <p:cNvSpPr>
            <a:spLocks/>
          </p:cNvSpPr>
          <p:nvPr/>
        </p:nvSpPr>
        <p:spPr bwMode="auto">
          <a:xfrm rot="2682815">
            <a:off x="552918" y="6150527"/>
            <a:ext cx="330136" cy="227543"/>
          </a:xfrm>
          <a:custGeom>
            <a:avLst/>
            <a:gdLst>
              <a:gd name="T0" fmla="*/ 255 w 334"/>
              <a:gd name="T1" fmla="*/ 0 h 230"/>
              <a:gd name="T2" fmla="*/ 221 w 334"/>
              <a:gd name="T3" fmla="*/ 15 h 230"/>
              <a:gd name="T4" fmla="*/ 217 w 334"/>
              <a:gd name="T5" fmla="*/ 56 h 230"/>
              <a:gd name="T6" fmla="*/ 0 w 334"/>
              <a:gd name="T7" fmla="*/ 144 h 230"/>
              <a:gd name="T8" fmla="*/ 0 w 334"/>
              <a:gd name="T9" fmla="*/ 190 h 230"/>
              <a:gd name="T10" fmla="*/ 244 w 334"/>
              <a:gd name="T11" fmla="*/ 194 h 230"/>
              <a:gd name="T12" fmla="*/ 275 w 334"/>
              <a:gd name="T13" fmla="*/ 230 h 230"/>
              <a:gd name="T14" fmla="*/ 334 w 334"/>
              <a:gd name="T15" fmla="*/ 228 h 230"/>
              <a:gd name="T16" fmla="*/ 329 w 334"/>
              <a:gd name="T17" fmla="*/ 162 h 230"/>
              <a:gd name="T18" fmla="*/ 101 w 334"/>
              <a:gd name="T19" fmla="*/ 151 h 230"/>
              <a:gd name="T20" fmla="*/ 286 w 334"/>
              <a:gd name="T21" fmla="*/ 75 h 230"/>
              <a:gd name="T22" fmla="*/ 255 w 334"/>
              <a:gd name="T23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4" h="230">
                <a:moveTo>
                  <a:pt x="255" y="0"/>
                </a:moveTo>
                <a:lnTo>
                  <a:pt x="221" y="15"/>
                </a:lnTo>
                <a:lnTo>
                  <a:pt x="217" y="56"/>
                </a:lnTo>
                <a:lnTo>
                  <a:pt x="0" y="144"/>
                </a:lnTo>
                <a:lnTo>
                  <a:pt x="0" y="190"/>
                </a:lnTo>
                <a:lnTo>
                  <a:pt x="244" y="194"/>
                </a:lnTo>
                <a:lnTo>
                  <a:pt x="275" y="230"/>
                </a:lnTo>
                <a:lnTo>
                  <a:pt x="334" y="228"/>
                </a:lnTo>
                <a:lnTo>
                  <a:pt x="329" y="162"/>
                </a:lnTo>
                <a:lnTo>
                  <a:pt x="101" y="151"/>
                </a:lnTo>
                <a:lnTo>
                  <a:pt x="286" y="75"/>
                </a:lnTo>
                <a:lnTo>
                  <a:pt x="2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00" name="Freeform 616"/>
          <p:cNvSpPr>
            <a:spLocks/>
          </p:cNvSpPr>
          <p:nvPr/>
        </p:nvSpPr>
        <p:spPr bwMode="auto">
          <a:xfrm rot="2682815">
            <a:off x="946037" y="6578691"/>
            <a:ext cx="798652" cy="360112"/>
          </a:xfrm>
          <a:custGeom>
            <a:avLst/>
            <a:gdLst>
              <a:gd name="T0" fmla="*/ 0 w 807"/>
              <a:gd name="T1" fmla="*/ 112 h 363"/>
              <a:gd name="T2" fmla="*/ 740 w 807"/>
              <a:gd name="T3" fmla="*/ 0 h 363"/>
              <a:gd name="T4" fmla="*/ 794 w 807"/>
              <a:gd name="T5" fmla="*/ 67 h 363"/>
              <a:gd name="T6" fmla="*/ 807 w 807"/>
              <a:gd name="T7" fmla="*/ 154 h 363"/>
              <a:gd name="T8" fmla="*/ 774 w 807"/>
              <a:gd name="T9" fmla="*/ 241 h 363"/>
              <a:gd name="T10" fmla="*/ 49 w 807"/>
              <a:gd name="T11" fmla="*/ 363 h 363"/>
              <a:gd name="T12" fmla="*/ 46 w 807"/>
              <a:gd name="T13" fmla="*/ 329 h 363"/>
              <a:gd name="T14" fmla="*/ 740 w 807"/>
              <a:gd name="T15" fmla="*/ 207 h 363"/>
              <a:gd name="T16" fmla="*/ 766 w 807"/>
              <a:gd name="T17" fmla="*/ 125 h 363"/>
              <a:gd name="T18" fmla="*/ 720 w 807"/>
              <a:gd name="T19" fmla="*/ 49 h 363"/>
              <a:gd name="T20" fmla="*/ 0 w 807"/>
              <a:gd name="T21" fmla="*/ 158 h 363"/>
              <a:gd name="T22" fmla="*/ 0 w 807"/>
              <a:gd name="T23" fmla="*/ 11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7" h="363">
                <a:moveTo>
                  <a:pt x="0" y="112"/>
                </a:moveTo>
                <a:lnTo>
                  <a:pt x="740" y="0"/>
                </a:lnTo>
                <a:lnTo>
                  <a:pt x="794" y="67"/>
                </a:lnTo>
                <a:lnTo>
                  <a:pt x="807" y="154"/>
                </a:lnTo>
                <a:lnTo>
                  <a:pt x="774" y="241"/>
                </a:lnTo>
                <a:lnTo>
                  <a:pt x="49" y="363"/>
                </a:lnTo>
                <a:lnTo>
                  <a:pt x="46" y="329"/>
                </a:lnTo>
                <a:lnTo>
                  <a:pt x="740" y="207"/>
                </a:lnTo>
                <a:lnTo>
                  <a:pt x="766" y="125"/>
                </a:lnTo>
                <a:lnTo>
                  <a:pt x="720" y="49"/>
                </a:lnTo>
                <a:lnTo>
                  <a:pt x="0" y="158"/>
                </a:lnTo>
                <a:lnTo>
                  <a:pt x="0" y="1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01" name="Freeform 617"/>
          <p:cNvSpPr>
            <a:spLocks/>
          </p:cNvSpPr>
          <p:nvPr/>
        </p:nvSpPr>
        <p:spPr bwMode="auto">
          <a:xfrm rot="2682815">
            <a:off x="1066607" y="6626774"/>
            <a:ext cx="417118" cy="144440"/>
          </a:xfrm>
          <a:custGeom>
            <a:avLst/>
            <a:gdLst>
              <a:gd name="T0" fmla="*/ 0 w 421"/>
              <a:gd name="T1" fmla="*/ 106 h 146"/>
              <a:gd name="T2" fmla="*/ 58 w 421"/>
              <a:gd name="T3" fmla="*/ 146 h 146"/>
              <a:gd name="T4" fmla="*/ 193 w 421"/>
              <a:gd name="T5" fmla="*/ 141 h 146"/>
              <a:gd name="T6" fmla="*/ 360 w 421"/>
              <a:gd name="T7" fmla="*/ 98 h 146"/>
              <a:gd name="T8" fmla="*/ 421 w 421"/>
              <a:gd name="T9" fmla="*/ 36 h 146"/>
              <a:gd name="T10" fmla="*/ 382 w 421"/>
              <a:gd name="T11" fmla="*/ 1 h 146"/>
              <a:gd name="T12" fmla="*/ 219 w 421"/>
              <a:gd name="T13" fmla="*/ 0 h 146"/>
              <a:gd name="T14" fmla="*/ 96 w 421"/>
              <a:gd name="T15" fmla="*/ 10 h 146"/>
              <a:gd name="T16" fmla="*/ 13 w 421"/>
              <a:gd name="T17" fmla="*/ 64 h 146"/>
              <a:gd name="T18" fmla="*/ 97 w 421"/>
              <a:gd name="T19" fmla="*/ 80 h 146"/>
              <a:gd name="T20" fmla="*/ 237 w 421"/>
              <a:gd name="T21" fmla="*/ 44 h 146"/>
              <a:gd name="T22" fmla="*/ 359 w 421"/>
              <a:gd name="T23" fmla="*/ 44 h 146"/>
              <a:gd name="T24" fmla="*/ 232 w 421"/>
              <a:gd name="T25" fmla="*/ 93 h 146"/>
              <a:gd name="T26" fmla="*/ 124 w 421"/>
              <a:gd name="T27" fmla="*/ 106 h 146"/>
              <a:gd name="T28" fmla="*/ 0 w 421"/>
              <a:gd name="T29" fmla="*/ 10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1" h="146">
                <a:moveTo>
                  <a:pt x="0" y="106"/>
                </a:moveTo>
                <a:lnTo>
                  <a:pt x="58" y="146"/>
                </a:lnTo>
                <a:lnTo>
                  <a:pt x="193" y="141"/>
                </a:lnTo>
                <a:lnTo>
                  <a:pt x="360" y="98"/>
                </a:lnTo>
                <a:lnTo>
                  <a:pt x="421" y="36"/>
                </a:lnTo>
                <a:lnTo>
                  <a:pt x="382" y="1"/>
                </a:lnTo>
                <a:lnTo>
                  <a:pt x="219" y="0"/>
                </a:lnTo>
                <a:lnTo>
                  <a:pt x="96" y="10"/>
                </a:lnTo>
                <a:lnTo>
                  <a:pt x="13" y="64"/>
                </a:lnTo>
                <a:lnTo>
                  <a:pt x="97" y="80"/>
                </a:lnTo>
                <a:lnTo>
                  <a:pt x="237" y="44"/>
                </a:lnTo>
                <a:lnTo>
                  <a:pt x="359" y="44"/>
                </a:lnTo>
                <a:lnTo>
                  <a:pt x="232" y="93"/>
                </a:lnTo>
                <a:lnTo>
                  <a:pt x="124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02" name="Freeform 618"/>
          <p:cNvSpPr>
            <a:spLocks/>
          </p:cNvSpPr>
          <p:nvPr/>
        </p:nvSpPr>
        <p:spPr bwMode="auto">
          <a:xfrm rot="2682815">
            <a:off x="-188733" y="6045189"/>
            <a:ext cx="1844412" cy="1098142"/>
          </a:xfrm>
          <a:custGeom>
            <a:avLst/>
            <a:gdLst>
              <a:gd name="T0" fmla="*/ 1360 w 1864"/>
              <a:gd name="T1" fmla="*/ 1077 h 1110"/>
              <a:gd name="T2" fmla="*/ 1216 w 1864"/>
              <a:gd name="T3" fmla="*/ 946 h 1110"/>
              <a:gd name="T4" fmla="*/ 1139 w 1864"/>
              <a:gd name="T5" fmla="*/ 408 h 1110"/>
              <a:gd name="T6" fmla="*/ 1831 w 1864"/>
              <a:gd name="T7" fmla="*/ 283 h 1110"/>
              <a:gd name="T8" fmla="*/ 1864 w 1864"/>
              <a:gd name="T9" fmla="*/ 174 h 1110"/>
              <a:gd name="T10" fmla="*/ 1797 w 1864"/>
              <a:gd name="T11" fmla="*/ 86 h 1110"/>
              <a:gd name="T12" fmla="*/ 1093 w 1864"/>
              <a:gd name="T13" fmla="*/ 181 h 1110"/>
              <a:gd name="T14" fmla="*/ 1044 w 1864"/>
              <a:gd name="T15" fmla="*/ 27 h 1110"/>
              <a:gd name="T16" fmla="*/ 929 w 1864"/>
              <a:gd name="T17" fmla="*/ 0 h 1110"/>
              <a:gd name="T18" fmla="*/ 820 w 1864"/>
              <a:gd name="T19" fmla="*/ 23 h 1110"/>
              <a:gd name="T20" fmla="*/ 759 w 1864"/>
              <a:gd name="T21" fmla="*/ 91 h 1110"/>
              <a:gd name="T22" fmla="*/ 802 w 1864"/>
              <a:gd name="T23" fmla="*/ 243 h 1110"/>
              <a:gd name="T24" fmla="*/ 565 w 1864"/>
              <a:gd name="T25" fmla="*/ 376 h 1110"/>
              <a:gd name="T26" fmla="*/ 842 w 1864"/>
              <a:gd name="T27" fmla="*/ 404 h 1110"/>
              <a:gd name="T28" fmla="*/ 952 w 1864"/>
              <a:gd name="T29" fmla="*/ 761 h 1110"/>
              <a:gd name="T30" fmla="*/ 120 w 1864"/>
              <a:gd name="T31" fmla="*/ 401 h 1110"/>
              <a:gd name="T32" fmla="*/ 39 w 1864"/>
              <a:gd name="T33" fmla="*/ 435 h 1110"/>
              <a:gd name="T34" fmla="*/ 0 w 1864"/>
              <a:gd name="T35" fmla="*/ 544 h 1110"/>
              <a:gd name="T36" fmla="*/ 46 w 1864"/>
              <a:gd name="T37" fmla="*/ 667 h 1110"/>
              <a:gd name="T38" fmla="*/ 975 w 1864"/>
              <a:gd name="T39" fmla="*/ 1102 h 1110"/>
              <a:gd name="T40" fmla="*/ 1180 w 1864"/>
              <a:gd name="T41" fmla="*/ 1074 h 1110"/>
              <a:gd name="T42" fmla="*/ 1345 w 1864"/>
              <a:gd name="T43" fmla="*/ 1110 h 1110"/>
              <a:gd name="T44" fmla="*/ 1360 w 1864"/>
              <a:gd name="T45" fmla="*/ 1077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64" h="1110">
                <a:moveTo>
                  <a:pt x="1360" y="1077"/>
                </a:moveTo>
                <a:lnTo>
                  <a:pt x="1216" y="946"/>
                </a:lnTo>
                <a:lnTo>
                  <a:pt x="1139" y="408"/>
                </a:lnTo>
                <a:lnTo>
                  <a:pt x="1831" y="283"/>
                </a:lnTo>
                <a:lnTo>
                  <a:pt x="1864" y="174"/>
                </a:lnTo>
                <a:lnTo>
                  <a:pt x="1797" y="86"/>
                </a:lnTo>
                <a:lnTo>
                  <a:pt x="1093" y="181"/>
                </a:lnTo>
                <a:lnTo>
                  <a:pt x="1044" y="27"/>
                </a:lnTo>
                <a:lnTo>
                  <a:pt x="929" y="0"/>
                </a:lnTo>
                <a:lnTo>
                  <a:pt x="820" y="23"/>
                </a:lnTo>
                <a:lnTo>
                  <a:pt x="759" y="91"/>
                </a:lnTo>
                <a:lnTo>
                  <a:pt x="802" y="243"/>
                </a:lnTo>
                <a:lnTo>
                  <a:pt x="565" y="376"/>
                </a:lnTo>
                <a:lnTo>
                  <a:pt x="842" y="404"/>
                </a:lnTo>
                <a:lnTo>
                  <a:pt x="952" y="761"/>
                </a:lnTo>
                <a:lnTo>
                  <a:pt x="120" y="401"/>
                </a:lnTo>
                <a:lnTo>
                  <a:pt x="39" y="435"/>
                </a:lnTo>
                <a:lnTo>
                  <a:pt x="0" y="544"/>
                </a:lnTo>
                <a:lnTo>
                  <a:pt x="46" y="667"/>
                </a:lnTo>
                <a:lnTo>
                  <a:pt x="975" y="1102"/>
                </a:lnTo>
                <a:lnTo>
                  <a:pt x="1180" y="1074"/>
                </a:lnTo>
                <a:lnTo>
                  <a:pt x="1345" y="1110"/>
                </a:lnTo>
                <a:lnTo>
                  <a:pt x="1360" y="1077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03" name="Freeform 619"/>
          <p:cNvSpPr>
            <a:spLocks/>
          </p:cNvSpPr>
          <p:nvPr/>
        </p:nvSpPr>
        <p:spPr bwMode="auto">
          <a:xfrm rot="2682815">
            <a:off x="1479948" y="6847453"/>
            <a:ext cx="118612" cy="217650"/>
          </a:xfrm>
          <a:custGeom>
            <a:avLst/>
            <a:gdLst>
              <a:gd name="T0" fmla="*/ 0 w 122"/>
              <a:gd name="T1" fmla="*/ 6 h 220"/>
              <a:gd name="T2" fmla="*/ 102 w 122"/>
              <a:gd name="T3" fmla="*/ 0 h 220"/>
              <a:gd name="T4" fmla="*/ 122 w 122"/>
              <a:gd name="T5" fmla="*/ 198 h 220"/>
              <a:gd name="T6" fmla="*/ 7 w 122"/>
              <a:gd name="T7" fmla="*/ 220 h 220"/>
              <a:gd name="T8" fmla="*/ 0 w 122"/>
              <a:gd name="T9" fmla="*/ 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220">
                <a:moveTo>
                  <a:pt x="0" y="6"/>
                </a:moveTo>
                <a:lnTo>
                  <a:pt x="102" y="0"/>
                </a:lnTo>
                <a:lnTo>
                  <a:pt x="122" y="198"/>
                </a:lnTo>
                <a:lnTo>
                  <a:pt x="7" y="220"/>
                </a:lnTo>
                <a:lnTo>
                  <a:pt x="0" y="6"/>
                </a:lnTo>
                <a:close/>
              </a:path>
            </a:pathLst>
          </a:custGeom>
          <a:solidFill>
            <a:srgbClr val="FFE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04" name="Freeform 620"/>
          <p:cNvSpPr>
            <a:spLocks/>
          </p:cNvSpPr>
          <p:nvPr/>
        </p:nvSpPr>
        <p:spPr bwMode="auto">
          <a:xfrm rot="2682815">
            <a:off x="-298201" y="6245483"/>
            <a:ext cx="1340312" cy="694501"/>
          </a:xfrm>
          <a:custGeom>
            <a:avLst/>
            <a:gdLst>
              <a:gd name="T0" fmla="*/ 117 w 1357"/>
              <a:gd name="T1" fmla="*/ 0 h 701"/>
              <a:gd name="T2" fmla="*/ 1138 w 1357"/>
              <a:gd name="T3" fmla="*/ 443 h 701"/>
              <a:gd name="T4" fmla="*/ 1220 w 1357"/>
              <a:gd name="T5" fmla="*/ 545 h 701"/>
              <a:gd name="T6" fmla="*/ 1357 w 1357"/>
              <a:gd name="T7" fmla="*/ 677 h 701"/>
              <a:gd name="T8" fmla="*/ 1339 w 1357"/>
              <a:gd name="T9" fmla="*/ 701 h 701"/>
              <a:gd name="T10" fmla="*/ 1154 w 1357"/>
              <a:gd name="T11" fmla="*/ 672 h 701"/>
              <a:gd name="T12" fmla="*/ 979 w 1357"/>
              <a:gd name="T13" fmla="*/ 693 h 701"/>
              <a:gd name="T14" fmla="*/ 35 w 1357"/>
              <a:gd name="T15" fmla="*/ 255 h 701"/>
              <a:gd name="T16" fmla="*/ 0 w 1357"/>
              <a:gd name="T17" fmla="*/ 128 h 701"/>
              <a:gd name="T18" fmla="*/ 40 w 1357"/>
              <a:gd name="T19" fmla="*/ 28 h 701"/>
              <a:gd name="T20" fmla="*/ 117 w 1357"/>
              <a:gd name="T21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57" h="701">
                <a:moveTo>
                  <a:pt x="117" y="0"/>
                </a:moveTo>
                <a:lnTo>
                  <a:pt x="1138" y="443"/>
                </a:lnTo>
                <a:lnTo>
                  <a:pt x="1220" y="545"/>
                </a:lnTo>
                <a:lnTo>
                  <a:pt x="1357" y="677"/>
                </a:lnTo>
                <a:lnTo>
                  <a:pt x="1339" y="701"/>
                </a:lnTo>
                <a:lnTo>
                  <a:pt x="1154" y="672"/>
                </a:lnTo>
                <a:lnTo>
                  <a:pt x="979" y="693"/>
                </a:lnTo>
                <a:lnTo>
                  <a:pt x="35" y="255"/>
                </a:lnTo>
                <a:lnTo>
                  <a:pt x="0" y="128"/>
                </a:lnTo>
                <a:lnTo>
                  <a:pt x="40" y="28"/>
                </a:lnTo>
                <a:lnTo>
                  <a:pt x="11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05" name="Freeform 621"/>
          <p:cNvSpPr>
            <a:spLocks/>
          </p:cNvSpPr>
          <p:nvPr/>
        </p:nvSpPr>
        <p:spPr bwMode="auto">
          <a:xfrm rot="2682815">
            <a:off x="-121133" y="6265926"/>
            <a:ext cx="889588" cy="633163"/>
          </a:xfrm>
          <a:custGeom>
            <a:avLst/>
            <a:gdLst>
              <a:gd name="T0" fmla="*/ 0 w 899"/>
              <a:gd name="T1" fmla="*/ 279 h 640"/>
              <a:gd name="T2" fmla="*/ 791 w 899"/>
              <a:gd name="T3" fmla="*/ 640 h 640"/>
              <a:gd name="T4" fmla="*/ 806 w 899"/>
              <a:gd name="T5" fmla="*/ 458 h 640"/>
              <a:gd name="T6" fmla="*/ 899 w 899"/>
              <a:gd name="T7" fmla="*/ 361 h 640"/>
              <a:gd name="T8" fmla="*/ 67 w 899"/>
              <a:gd name="T9" fmla="*/ 0 h 640"/>
              <a:gd name="T10" fmla="*/ 0 w 899"/>
              <a:gd name="T11" fmla="*/ 110 h 640"/>
              <a:gd name="T12" fmla="*/ 0 w 899"/>
              <a:gd name="T13" fmla="*/ 279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9" h="640">
                <a:moveTo>
                  <a:pt x="0" y="279"/>
                </a:moveTo>
                <a:lnTo>
                  <a:pt x="791" y="640"/>
                </a:lnTo>
                <a:lnTo>
                  <a:pt x="806" y="458"/>
                </a:lnTo>
                <a:lnTo>
                  <a:pt x="899" y="361"/>
                </a:lnTo>
                <a:lnTo>
                  <a:pt x="67" y="0"/>
                </a:lnTo>
                <a:lnTo>
                  <a:pt x="0" y="110"/>
                </a:lnTo>
                <a:lnTo>
                  <a:pt x="0" y="279"/>
                </a:lnTo>
                <a:close/>
              </a:path>
            </a:pathLst>
          </a:custGeom>
          <a:solidFill>
            <a:srgbClr val="FF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06" name="Freeform 622"/>
          <p:cNvSpPr>
            <a:spLocks/>
          </p:cNvSpPr>
          <p:nvPr/>
        </p:nvSpPr>
        <p:spPr bwMode="auto">
          <a:xfrm rot="2682815">
            <a:off x="882035" y="6187168"/>
            <a:ext cx="227339" cy="205778"/>
          </a:xfrm>
          <a:custGeom>
            <a:avLst/>
            <a:gdLst>
              <a:gd name="T0" fmla="*/ 0 w 230"/>
              <a:gd name="T1" fmla="*/ 23 h 207"/>
              <a:gd name="T2" fmla="*/ 136 w 230"/>
              <a:gd name="T3" fmla="*/ 0 h 207"/>
              <a:gd name="T4" fmla="*/ 214 w 230"/>
              <a:gd name="T5" fmla="*/ 31 h 207"/>
              <a:gd name="T6" fmla="*/ 230 w 230"/>
              <a:gd name="T7" fmla="*/ 118 h 207"/>
              <a:gd name="T8" fmla="*/ 140 w 230"/>
              <a:gd name="T9" fmla="*/ 125 h 207"/>
              <a:gd name="T10" fmla="*/ 26 w 230"/>
              <a:gd name="T11" fmla="*/ 207 h 207"/>
              <a:gd name="T12" fmla="*/ 0 w 230"/>
              <a:gd name="T13" fmla="*/ 2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" h="207">
                <a:moveTo>
                  <a:pt x="0" y="23"/>
                </a:moveTo>
                <a:lnTo>
                  <a:pt x="136" y="0"/>
                </a:lnTo>
                <a:lnTo>
                  <a:pt x="214" y="31"/>
                </a:lnTo>
                <a:lnTo>
                  <a:pt x="230" y="118"/>
                </a:lnTo>
                <a:lnTo>
                  <a:pt x="140" y="125"/>
                </a:lnTo>
                <a:lnTo>
                  <a:pt x="26" y="207"/>
                </a:lnTo>
                <a:lnTo>
                  <a:pt x="0" y="23"/>
                </a:lnTo>
                <a:close/>
              </a:path>
            </a:pathLst>
          </a:custGeom>
          <a:solidFill>
            <a:srgbClr val="00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07" name="Freeform 623"/>
          <p:cNvSpPr>
            <a:spLocks/>
          </p:cNvSpPr>
          <p:nvPr/>
        </p:nvSpPr>
        <p:spPr bwMode="auto">
          <a:xfrm rot="2682815">
            <a:off x="336728" y="7099649"/>
            <a:ext cx="130473" cy="189949"/>
          </a:xfrm>
          <a:custGeom>
            <a:avLst/>
            <a:gdLst>
              <a:gd name="T0" fmla="*/ 132 w 132"/>
              <a:gd name="T1" fmla="*/ 3 h 192"/>
              <a:gd name="T2" fmla="*/ 132 w 132"/>
              <a:gd name="T3" fmla="*/ 192 h 192"/>
              <a:gd name="T4" fmla="*/ 0 w 132"/>
              <a:gd name="T5" fmla="*/ 7 h 192"/>
              <a:gd name="T6" fmla="*/ 63 w 132"/>
              <a:gd name="T7" fmla="*/ 0 h 192"/>
              <a:gd name="T8" fmla="*/ 132 w 132"/>
              <a:gd name="T9" fmla="*/ 3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192">
                <a:moveTo>
                  <a:pt x="132" y="3"/>
                </a:moveTo>
                <a:lnTo>
                  <a:pt x="132" y="192"/>
                </a:lnTo>
                <a:lnTo>
                  <a:pt x="0" y="7"/>
                </a:lnTo>
                <a:lnTo>
                  <a:pt x="63" y="0"/>
                </a:lnTo>
                <a:lnTo>
                  <a:pt x="132" y="3"/>
                </a:lnTo>
                <a:close/>
              </a:path>
            </a:pathLst>
          </a:custGeom>
          <a:solidFill>
            <a:srgbClr val="00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09" name="Freeform 624"/>
          <p:cNvSpPr>
            <a:spLocks/>
          </p:cNvSpPr>
          <p:nvPr/>
        </p:nvSpPr>
        <p:spPr bwMode="auto">
          <a:xfrm rot="2682815">
            <a:off x="644916" y="6270751"/>
            <a:ext cx="328159" cy="648992"/>
          </a:xfrm>
          <a:custGeom>
            <a:avLst/>
            <a:gdLst>
              <a:gd name="T0" fmla="*/ 0 w 330"/>
              <a:gd name="T1" fmla="*/ 69 h 656"/>
              <a:gd name="T2" fmla="*/ 74 w 330"/>
              <a:gd name="T3" fmla="*/ 0 h 656"/>
              <a:gd name="T4" fmla="*/ 199 w 330"/>
              <a:gd name="T5" fmla="*/ 5 h 656"/>
              <a:gd name="T6" fmla="*/ 330 w 330"/>
              <a:gd name="T7" fmla="*/ 656 h 656"/>
              <a:gd name="T8" fmla="*/ 238 w 330"/>
              <a:gd name="T9" fmla="*/ 618 h 656"/>
              <a:gd name="T10" fmla="*/ 130 w 330"/>
              <a:gd name="T11" fmla="*/ 582 h 656"/>
              <a:gd name="T12" fmla="*/ 0 w 330"/>
              <a:gd name="T13" fmla="*/ 69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0" h="656">
                <a:moveTo>
                  <a:pt x="0" y="69"/>
                </a:moveTo>
                <a:lnTo>
                  <a:pt x="74" y="0"/>
                </a:lnTo>
                <a:lnTo>
                  <a:pt x="199" y="5"/>
                </a:lnTo>
                <a:lnTo>
                  <a:pt x="330" y="656"/>
                </a:lnTo>
                <a:lnTo>
                  <a:pt x="238" y="618"/>
                </a:lnTo>
                <a:lnTo>
                  <a:pt x="130" y="582"/>
                </a:lnTo>
                <a:lnTo>
                  <a:pt x="0" y="69"/>
                </a:lnTo>
                <a:close/>
              </a:path>
            </a:pathLst>
          </a:custGeom>
          <a:solidFill>
            <a:srgbClr val="FF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10" name="Freeform 625"/>
          <p:cNvSpPr>
            <a:spLocks/>
          </p:cNvSpPr>
          <p:nvPr/>
        </p:nvSpPr>
        <p:spPr bwMode="auto">
          <a:xfrm rot="2682815">
            <a:off x="945020" y="6597849"/>
            <a:ext cx="618758" cy="294817"/>
          </a:xfrm>
          <a:custGeom>
            <a:avLst/>
            <a:gdLst>
              <a:gd name="T0" fmla="*/ 594 w 625"/>
              <a:gd name="T1" fmla="*/ 0 h 297"/>
              <a:gd name="T2" fmla="*/ 0 w 625"/>
              <a:gd name="T3" fmla="*/ 90 h 297"/>
              <a:gd name="T4" fmla="*/ 25 w 625"/>
              <a:gd name="T5" fmla="*/ 297 h 297"/>
              <a:gd name="T6" fmla="*/ 614 w 625"/>
              <a:gd name="T7" fmla="*/ 203 h 297"/>
              <a:gd name="T8" fmla="*/ 625 w 625"/>
              <a:gd name="T9" fmla="*/ 38 h 297"/>
              <a:gd name="T10" fmla="*/ 594 w 625"/>
              <a:gd name="T11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5" h="297">
                <a:moveTo>
                  <a:pt x="594" y="0"/>
                </a:moveTo>
                <a:lnTo>
                  <a:pt x="0" y="90"/>
                </a:lnTo>
                <a:lnTo>
                  <a:pt x="25" y="297"/>
                </a:lnTo>
                <a:lnTo>
                  <a:pt x="614" y="203"/>
                </a:lnTo>
                <a:lnTo>
                  <a:pt x="625" y="38"/>
                </a:lnTo>
                <a:lnTo>
                  <a:pt x="594" y="0"/>
                </a:lnTo>
                <a:close/>
              </a:path>
            </a:pathLst>
          </a:custGeom>
          <a:solidFill>
            <a:srgbClr val="FF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11" name="Freeform 626"/>
          <p:cNvSpPr>
            <a:spLocks/>
          </p:cNvSpPr>
          <p:nvPr/>
        </p:nvSpPr>
        <p:spPr bwMode="auto">
          <a:xfrm rot="2682815">
            <a:off x="552132" y="6242063"/>
            <a:ext cx="264899" cy="114761"/>
          </a:xfrm>
          <a:custGeom>
            <a:avLst/>
            <a:gdLst>
              <a:gd name="T0" fmla="*/ 234 w 268"/>
              <a:gd name="T1" fmla="*/ 0 h 115"/>
              <a:gd name="T2" fmla="*/ 0 w 268"/>
              <a:gd name="T3" fmla="*/ 68 h 115"/>
              <a:gd name="T4" fmla="*/ 268 w 268"/>
              <a:gd name="T5" fmla="*/ 115 h 115"/>
              <a:gd name="T6" fmla="*/ 234 w 268"/>
              <a:gd name="T7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8" h="115">
                <a:moveTo>
                  <a:pt x="234" y="0"/>
                </a:moveTo>
                <a:lnTo>
                  <a:pt x="0" y="68"/>
                </a:lnTo>
                <a:lnTo>
                  <a:pt x="268" y="115"/>
                </a:lnTo>
                <a:lnTo>
                  <a:pt x="234" y="0"/>
                </a:lnTo>
                <a:close/>
              </a:path>
            </a:pathLst>
          </a:custGeom>
          <a:solidFill>
            <a:srgbClr val="FFE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12" name="Freeform 627"/>
          <p:cNvSpPr>
            <a:spLocks/>
          </p:cNvSpPr>
          <p:nvPr/>
        </p:nvSpPr>
        <p:spPr bwMode="auto">
          <a:xfrm rot="2682815">
            <a:off x="848215" y="6291459"/>
            <a:ext cx="264899" cy="148398"/>
          </a:xfrm>
          <a:custGeom>
            <a:avLst/>
            <a:gdLst>
              <a:gd name="T0" fmla="*/ 0 w 270"/>
              <a:gd name="T1" fmla="*/ 90 h 149"/>
              <a:gd name="T2" fmla="*/ 99 w 270"/>
              <a:gd name="T3" fmla="*/ 8 h 149"/>
              <a:gd name="T4" fmla="*/ 184 w 270"/>
              <a:gd name="T5" fmla="*/ 0 h 149"/>
              <a:gd name="T6" fmla="*/ 252 w 270"/>
              <a:gd name="T7" fmla="*/ 23 h 149"/>
              <a:gd name="T8" fmla="*/ 270 w 270"/>
              <a:gd name="T9" fmla="*/ 77 h 149"/>
              <a:gd name="T10" fmla="*/ 145 w 270"/>
              <a:gd name="T11" fmla="*/ 57 h 149"/>
              <a:gd name="T12" fmla="*/ 64 w 270"/>
              <a:gd name="T13" fmla="*/ 85 h 149"/>
              <a:gd name="T14" fmla="*/ 12 w 270"/>
              <a:gd name="T15" fmla="*/ 149 h 149"/>
              <a:gd name="T16" fmla="*/ 0 w 270"/>
              <a:gd name="T17" fmla="*/ 9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0" h="149">
                <a:moveTo>
                  <a:pt x="0" y="90"/>
                </a:moveTo>
                <a:lnTo>
                  <a:pt x="99" y="8"/>
                </a:lnTo>
                <a:lnTo>
                  <a:pt x="184" y="0"/>
                </a:lnTo>
                <a:lnTo>
                  <a:pt x="252" y="23"/>
                </a:lnTo>
                <a:lnTo>
                  <a:pt x="270" y="77"/>
                </a:lnTo>
                <a:lnTo>
                  <a:pt x="145" y="57"/>
                </a:lnTo>
                <a:lnTo>
                  <a:pt x="64" y="85"/>
                </a:lnTo>
                <a:lnTo>
                  <a:pt x="12" y="149"/>
                </a:lnTo>
                <a:lnTo>
                  <a:pt x="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13" name="Freeform 628"/>
          <p:cNvSpPr>
            <a:spLocks/>
          </p:cNvSpPr>
          <p:nvPr/>
        </p:nvSpPr>
        <p:spPr bwMode="auto">
          <a:xfrm rot="2682815">
            <a:off x="340464" y="7079256"/>
            <a:ext cx="195709" cy="227543"/>
          </a:xfrm>
          <a:custGeom>
            <a:avLst/>
            <a:gdLst>
              <a:gd name="T0" fmla="*/ 0 w 197"/>
              <a:gd name="T1" fmla="*/ 34 h 228"/>
              <a:gd name="T2" fmla="*/ 138 w 197"/>
              <a:gd name="T3" fmla="*/ 228 h 228"/>
              <a:gd name="T4" fmla="*/ 197 w 197"/>
              <a:gd name="T5" fmla="*/ 215 h 228"/>
              <a:gd name="T6" fmla="*/ 191 w 197"/>
              <a:gd name="T7" fmla="*/ 15 h 228"/>
              <a:gd name="T8" fmla="*/ 143 w 197"/>
              <a:gd name="T9" fmla="*/ 0 h 228"/>
              <a:gd name="T10" fmla="*/ 153 w 197"/>
              <a:gd name="T11" fmla="*/ 169 h 228"/>
              <a:gd name="T12" fmla="*/ 61 w 197"/>
              <a:gd name="T13" fmla="*/ 3 h 228"/>
              <a:gd name="T14" fmla="*/ 0 w 197"/>
              <a:gd name="T15" fmla="*/ 34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" h="228">
                <a:moveTo>
                  <a:pt x="0" y="34"/>
                </a:moveTo>
                <a:lnTo>
                  <a:pt x="138" y="228"/>
                </a:lnTo>
                <a:lnTo>
                  <a:pt x="197" y="215"/>
                </a:lnTo>
                <a:lnTo>
                  <a:pt x="191" y="15"/>
                </a:lnTo>
                <a:lnTo>
                  <a:pt x="143" y="0"/>
                </a:lnTo>
                <a:lnTo>
                  <a:pt x="153" y="169"/>
                </a:lnTo>
                <a:lnTo>
                  <a:pt x="61" y="3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14" name="Freeform 629"/>
          <p:cNvSpPr>
            <a:spLocks/>
          </p:cNvSpPr>
          <p:nvPr/>
        </p:nvSpPr>
        <p:spPr bwMode="auto">
          <a:xfrm rot="2682815">
            <a:off x="1494675" y="6788164"/>
            <a:ext cx="73144" cy="197863"/>
          </a:xfrm>
          <a:custGeom>
            <a:avLst/>
            <a:gdLst>
              <a:gd name="T0" fmla="*/ 0 w 74"/>
              <a:gd name="T1" fmla="*/ 17 h 200"/>
              <a:gd name="T2" fmla="*/ 31 w 74"/>
              <a:gd name="T3" fmla="*/ 79 h 200"/>
              <a:gd name="T4" fmla="*/ 38 w 74"/>
              <a:gd name="T5" fmla="*/ 132 h 200"/>
              <a:gd name="T6" fmla="*/ 23 w 74"/>
              <a:gd name="T7" fmla="*/ 200 h 200"/>
              <a:gd name="T8" fmla="*/ 69 w 74"/>
              <a:gd name="T9" fmla="*/ 189 h 200"/>
              <a:gd name="T10" fmla="*/ 74 w 74"/>
              <a:gd name="T11" fmla="*/ 99 h 200"/>
              <a:gd name="T12" fmla="*/ 39 w 74"/>
              <a:gd name="T13" fmla="*/ 0 h 200"/>
              <a:gd name="T14" fmla="*/ 0 w 74"/>
              <a:gd name="T15" fmla="*/ 1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" h="200">
                <a:moveTo>
                  <a:pt x="0" y="17"/>
                </a:moveTo>
                <a:lnTo>
                  <a:pt x="31" y="79"/>
                </a:lnTo>
                <a:lnTo>
                  <a:pt x="38" y="132"/>
                </a:lnTo>
                <a:lnTo>
                  <a:pt x="23" y="200"/>
                </a:lnTo>
                <a:lnTo>
                  <a:pt x="69" y="189"/>
                </a:lnTo>
                <a:lnTo>
                  <a:pt x="74" y="99"/>
                </a:lnTo>
                <a:lnTo>
                  <a:pt x="39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15" name="Freeform 630"/>
          <p:cNvSpPr>
            <a:spLocks/>
          </p:cNvSpPr>
          <p:nvPr/>
        </p:nvSpPr>
        <p:spPr bwMode="auto">
          <a:xfrm rot="2682815">
            <a:off x="-36958" y="6183318"/>
            <a:ext cx="1006223" cy="423428"/>
          </a:xfrm>
          <a:custGeom>
            <a:avLst/>
            <a:gdLst>
              <a:gd name="T0" fmla="*/ 85 w 1019"/>
              <a:gd name="T1" fmla="*/ 0 h 428"/>
              <a:gd name="T2" fmla="*/ 1019 w 1019"/>
              <a:gd name="T3" fmla="*/ 419 h 428"/>
              <a:gd name="T4" fmla="*/ 920 w 1019"/>
              <a:gd name="T5" fmla="*/ 428 h 428"/>
              <a:gd name="T6" fmla="*/ 0 w 1019"/>
              <a:gd name="T7" fmla="*/ 23 h 428"/>
              <a:gd name="T8" fmla="*/ 85 w 1019"/>
              <a:gd name="T9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9" h="428">
                <a:moveTo>
                  <a:pt x="85" y="0"/>
                </a:moveTo>
                <a:lnTo>
                  <a:pt x="1019" y="419"/>
                </a:lnTo>
                <a:lnTo>
                  <a:pt x="920" y="428"/>
                </a:lnTo>
                <a:lnTo>
                  <a:pt x="0" y="23"/>
                </a:lnTo>
                <a:lnTo>
                  <a:pt x="8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17" name="Freeform 632"/>
          <p:cNvSpPr>
            <a:spLocks/>
          </p:cNvSpPr>
          <p:nvPr/>
        </p:nvSpPr>
        <p:spPr bwMode="auto">
          <a:xfrm rot="2682815">
            <a:off x="738436" y="6415982"/>
            <a:ext cx="181871" cy="401663"/>
          </a:xfrm>
          <a:custGeom>
            <a:avLst/>
            <a:gdLst>
              <a:gd name="T0" fmla="*/ 22 w 185"/>
              <a:gd name="T1" fmla="*/ 0 h 407"/>
              <a:gd name="T2" fmla="*/ 79 w 185"/>
              <a:gd name="T3" fmla="*/ 21 h 407"/>
              <a:gd name="T4" fmla="*/ 70 w 185"/>
              <a:gd name="T5" fmla="*/ 164 h 407"/>
              <a:gd name="T6" fmla="*/ 93 w 185"/>
              <a:gd name="T7" fmla="*/ 279 h 407"/>
              <a:gd name="T8" fmla="*/ 185 w 185"/>
              <a:gd name="T9" fmla="*/ 384 h 407"/>
              <a:gd name="T10" fmla="*/ 84 w 185"/>
              <a:gd name="T11" fmla="*/ 407 h 407"/>
              <a:gd name="T12" fmla="*/ 27 w 185"/>
              <a:gd name="T13" fmla="*/ 292 h 407"/>
              <a:gd name="T14" fmla="*/ 0 w 185"/>
              <a:gd name="T15" fmla="*/ 49 h 407"/>
              <a:gd name="T16" fmla="*/ 22 w 185"/>
              <a:gd name="T17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407">
                <a:moveTo>
                  <a:pt x="22" y="0"/>
                </a:moveTo>
                <a:lnTo>
                  <a:pt x="79" y="21"/>
                </a:lnTo>
                <a:lnTo>
                  <a:pt x="70" y="164"/>
                </a:lnTo>
                <a:lnTo>
                  <a:pt x="93" y="279"/>
                </a:lnTo>
                <a:lnTo>
                  <a:pt x="185" y="384"/>
                </a:lnTo>
                <a:lnTo>
                  <a:pt x="84" y="407"/>
                </a:lnTo>
                <a:lnTo>
                  <a:pt x="27" y="292"/>
                </a:lnTo>
                <a:lnTo>
                  <a:pt x="0" y="4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18" name="Freeform 633"/>
          <p:cNvSpPr>
            <a:spLocks/>
          </p:cNvSpPr>
          <p:nvPr/>
        </p:nvSpPr>
        <p:spPr bwMode="auto">
          <a:xfrm rot="2682815">
            <a:off x="524855" y="6999839"/>
            <a:ext cx="126519" cy="148398"/>
          </a:xfrm>
          <a:custGeom>
            <a:avLst/>
            <a:gdLst>
              <a:gd name="T0" fmla="*/ 93 w 128"/>
              <a:gd name="T1" fmla="*/ 0 h 149"/>
              <a:gd name="T2" fmla="*/ 33 w 128"/>
              <a:gd name="T3" fmla="*/ 58 h 149"/>
              <a:gd name="T4" fmla="*/ 0 w 128"/>
              <a:gd name="T5" fmla="*/ 149 h 149"/>
              <a:gd name="T6" fmla="*/ 67 w 128"/>
              <a:gd name="T7" fmla="*/ 138 h 149"/>
              <a:gd name="T8" fmla="*/ 87 w 128"/>
              <a:gd name="T9" fmla="*/ 72 h 149"/>
              <a:gd name="T10" fmla="*/ 128 w 128"/>
              <a:gd name="T11" fmla="*/ 25 h 149"/>
              <a:gd name="T12" fmla="*/ 93 w 128"/>
              <a:gd name="T13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149">
                <a:moveTo>
                  <a:pt x="93" y="0"/>
                </a:moveTo>
                <a:lnTo>
                  <a:pt x="33" y="58"/>
                </a:lnTo>
                <a:lnTo>
                  <a:pt x="0" y="149"/>
                </a:lnTo>
                <a:lnTo>
                  <a:pt x="67" y="138"/>
                </a:lnTo>
                <a:lnTo>
                  <a:pt x="87" y="72"/>
                </a:lnTo>
                <a:lnTo>
                  <a:pt x="128" y="25"/>
                </a:lnTo>
                <a:lnTo>
                  <a:pt x="9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19" name="Freeform 634"/>
          <p:cNvSpPr>
            <a:spLocks/>
          </p:cNvSpPr>
          <p:nvPr/>
        </p:nvSpPr>
        <p:spPr bwMode="auto">
          <a:xfrm rot="2682815">
            <a:off x="-291872" y="6195311"/>
            <a:ext cx="1425317" cy="743967"/>
          </a:xfrm>
          <a:custGeom>
            <a:avLst/>
            <a:gdLst>
              <a:gd name="T0" fmla="*/ 133 w 1442"/>
              <a:gd name="T1" fmla="*/ 0 h 752"/>
              <a:gd name="T2" fmla="*/ 54 w 1442"/>
              <a:gd name="T3" fmla="*/ 45 h 752"/>
              <a:gd name="T4" fmla="*/ 0 w 1442"/>
              <a:gd name="T5" fmla="*/ 178 h 752"/>
              <a:gd name="T6" fmla="*/ 58 w 1442"/>
              <a:gd name="T7" fmla="*/ 307 h 752"/>
              <a:gd name="T8" fmla="*/ 1013 w 1442"/>
              <a:gd name="T9" fmla="*/ 742 h 752"/>
              <a:gd name="T10" fmla="*/ 1218 w 1442"/>
              <a:gd name="T11" fmla="*/ 715 h 752"/>
              <a:gd name="T12" fmla="*/ 1384 w 1442"/>
              <a:gd name="T13" fmla="*/ 752 h 752"/>
              <a:gd name="T14" fmla="*/ 1442 w 1442"/>
              <a:gd name="T15" fmla="*/ 692 h 752"/>
              <a:gd name="T16" fmla="*/ 1286 w 1442"/>
              <a:gd name="T17" fmla="*/ 568 h 752"/>
              <a:gd name="T18" fmla="*/ 1223 w 1442"/>
              <a:gd name="T19" fmla="*/ 439 h 752"/>
              <a:gd name="T20" fmla="*/ 1172 w 1442"/>
              <a:gd name="T21" fmla="*/ 452 h 752"/>
              <a:gd name="T22" fmla="*/ 1231 w 1442"/>
              <a:gd name="T23" fmla="*/ 568 h 752"/>
              <a:gd name="T24" fmla="*/ 1351 w 1442"/>
              <a:gd name="T25" fmla="*/ 693 h 752"/>
              <a:gd name="T26" fmla="*/ 1210 w 1442"/>
              <a:gd name="T27" fmla="*/ 673 h 752"/>
              <a:gd name="T28" fmla="*/ 1044 w 1442"/>
              <a:gd name="T29" fmla="*/ 696 h 752"/>
              <a:gd name="T30" fmla="*/ 1075 w 1442"/>
              <a:gd name="T31" fmla="*/ 557 h 752"/>
              <a:gd name="T32" fmla="*/ 1146 w 1442"/>
              <a:gd name="T33" fmla="*/ 460 h 752"/>
              <a:gd name="T34" fmla="*/ 1062 w 1442"/>
              <a:gd name="T35" fmla="*/ 473 h 752"/>
              <a:gd name="T36" fmla="*/ 998 w 1442"/>
              <a:gd name="T37" fmla="*/ 563 h 752"/>
              <a:gd name="T38" fmla="*/ 975 w 1442"/>
              <a:gd name="T39" fmla="*/ 677 h 752"/>
              <a:gd name="T40" fmla="*/ 92 w 1442"/>
              <a:gd name="T41" fmla="*/ 266 h 752"/>
              <a:gd name="T42" fmla="*/ 69 w 1442"/>
              <a:gd name="T43" fmla="*/ 184 h 752"/>
              <a:gd name="T44" fmla="*/ 89 w 1442"/>
              <a:gd name="T45" fmla="*/ 82 h 752"/>
              <a:gd name="T46" fmla="*/ 186 w 1442"/>
              <a:gd name="T47" fmla="*/ 0 h 752"/>
              <a:gd name="T48" fmla="*/ 133 w 1442"/>
              <a:gd name="T49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2" h="752">
                <a:moveTo>
                  <a:pt x="133" y="0"/>
                </a:moveTo>
                <a:lnTo>
                  <a:pt x="54" y="45"/>
                </a:lnTo>
                <a:lnTo>
                  <a:pt x="0" y="178"/>
                </a:lnTo>
                <a:lnTo>
                  <a:pt x="58" y="307"/>
                </a:lnTo>
                <a:lnTo>
                  <a:pt x="1013" y="742"/>
                </a:lnTo>
                <a:lnTo>
                  <a:pt x="1218" y="715"/>
                </a:lnTo>
                <a:lnTo>
                  <a:pt x="1384" y="752"/>
                </a:lnTo>
                <a:lnTo>
                  <a:pt x="1442" y="692"/>
                </a:lnTo>
                <a:lnTo>
                  <a:pt x="1286" y="568"/>
                </a:lnTo>
                <a:lnTo>
                  <a:pt x="1223" y="439"/>
                </a:lnTo>
                <a:lnTo>
                  <a:pt x="1172" y="452"/>
                </a:lnTo>
                <a:lnTo>
                  <a:pt x="1231" y="568"/>
                </a:lnTo>
                <a:lnTo>
                  <a:pt x="1351" y="693"/>
                </a:lnTo>
                <a:lnTo>
                  <a:pt x="1210" y="673"/>
                </a:lnTo>
                <a:lnTo>
                  <a:pt x="1044" y="696"/>
                </a:lnTo>
                <a:lnTo>
                  <a:pt x="1075" y="557"/>
                </a:lnTo>
                <a:lnTo>
                  <a:pt x="1146" y="460"/>
                </a:lnTo>
                <a:lnTo>
                  <a:pt x="1062" y="473"/>
                </a:lnTo>
                <a:lnTo>
                  <a:pt x="998" y="563"/>
                </a:lnTo>
                <a:lnTo>
                  <a:pt x="975" y="677"/>
                </a:lnTo>
                <a:lnTo>
                  <a:pt x="92" y="266"/>
                </a:lnTo>
                <a:lnTo>
                  <a:pt x="69" y="184"/>
                </a:lnTo>
                <a:lnTo>
                  <a:pt x="89" y="82"/>
                </a:lnTo>
                <a:lnTo>
                  <a:pt x="186" y="0"/>
                </a:lnTo>
                <a:lnTo>
                  <a:pt x="1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20" name="Freeform 635"/>
          <p:cNvSpPr>
            <a:spLocks/>
          </p:cNvSpPr>
          <p:nvPr/>
        </p:nvSpPr>
        <p:spPr bwMode="auto">
          <a:xfrm rot="2682815">
            <a:off x="127491" y="5978829"/>
            <a:ext cx="136403" cy="282945"/>
          </a:xfrm>
          <a:custGeom>
            <a:avLst/>
            <a:gdLst>
              <a:gd name="T0" fmla="*/ 100 w 136"/>
              <a:gd name="T1" fmla="*/ 0 h 286"/>
              <a:gd name="T2" fmla="*/ 16 w 136"/>
              <a:gd name="T3" fmla="*/ 91 h 286"/>
              <a:gd name="T4" fmla="*/ 0 w 136"/>
              <a:gd name="T5" fmla="*/ 196 h 286"/>
              <a:gd name="T6" fmla="*/ 28 w 136"/>
              <a:gd name="T7" fmla="*/ 268 h 286"/>
              <a:gd name="T8" fmla="*/ 80 w 136"/>
              <a:gd name="T9" fmla="*/ 286 h 286"/>
              <a:gd name="T10" fmla="*/ 65 w 136"/>
              <a:gd name="T11" fmla="*/ 132 h 286"/>
              <a:gd name="T12" fmla="*/ 136 w 136"/>
              <a:gd name="T13" fmla="*/ 15 h 286"/>
              <a:gd name="T14" fmla="*/ 100 w 136"/>
              <a:gd name="T15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6" h="286">
                <a:moveTo>
                  <a:pt x="100" y="0"/>
                </a:moveTo>
                <a:lnTo>
                  <a:pt x="16" y="91"/>
                </a:lnTo>
                <a:lnTo>
                  <a:pt x="0" y="196"/>
                </a:lnTo>
                <a:lnTo>
                  <a:pt x="28" y="268"/>
                </a:lnTo>
                <a:lnTo>
                  <a:pt x="80" y="286"/>
                </a:lnTo>
                <a:lnTo>
                  <a:pt x="65" y="132"/>
                </a:lnTo>
                <a:lnTo>
                  <a:pt x="136" y="15"/>
                </a:lnTo>
                <a:lnTo>
                  <a:pt x="1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21" name="Freeform 636"/>
          <p:cNvSpPr>
            <a:spLocks/>
          </p:cNvSpPr>
          <p:nvPr/>
        </p:nvSpPr>
        <p:spPr bwMode="auto">
          <a:xfrm rot="2682815">
            <a:off x="561348" y="6089740"/>
            <a:ext cx="545614" cy="1005146"/>
          </a:xfrm>
          <a:custGeom>
            <a:avLst/>
            <a:gdLst>
              <a:gd name="T0" fmla="*/ 187 w 552"/>
              <a:gd name="T1" fmla="*/ 767 h 1016"/>
              <a:gd name="T2" fmla="*/ 0 w 552"/>
              <a:gd name="T3" fmla="*/ 107 h 1016"/>
              <a:gd name="T4" fmla="*/ 70 w 552"/>
              <a:gd name="T5" fmla="*/ 33 h 1016"/>
              <a:gd name="T6" fmla="*/ 222 w 552"/>
              <a:gd name="T7" fmla="*/ 0 h 1016"/>
              <a:gd name="T8" fmla="*/ 343 w 552"/>
              <a:gd name="T9" fmla="*/ 49 h 1016"/>
              <a:gd name="T10" fmla="*/ 552 w 552"/>
              <a:gd name="T11" fmla="*/ 1016 h 1016"/>
              <a:gd name="T12" fmla="*/ 476 w 552"/>
              <a:gd name="T13" fmla="*/ 933 h 1016"/>
              <a:gd name="T14" fmla="*/ 305 w 552"/>
              <a:gd name="T15" fmla="*/ 84 h 1016"/>
              <a:gd name="T16" fmla="*/ 195 w 552"/>
              <a:gd name="T17" fmla="*/ 53 h 1016"/>
              <a:gd name="T18" fmla="*/ 103 w 552"/>
              <a:gd name="T19" fmla="*/ 64 h 1016"/>
              <a:gd name="T20" fmla="*/ 65 w 552"/>
              <a:gd name="T21" fmla="*/ 122 h 1016"/>
              <a:gd name="T22" fmla="*/ 263 w 552"/>
              <a:gd name="T23" fmla="*/ 790 h 1016"/>
              <a:gd name="T24" fmla="*/ 187 w 552"/>
              <a:gd name="T25" fmla="*/ 767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2" h="1016">
                <a:moveTo>
                  <a:pt x="187" y="767"/>
                </a:moveTo>
                <a:lnTo>
                  <a:pt x="0" y="107"/>
                </a:lnTo>
                <a:lnTo>
                  <a:pt x="70" y="33"/>
                </a:lnTo>
                <a:lnTo>
                  <a:pt x="222" y="0"/>
                </a:lnTo>
                <a:lnTo>
                  <a:pt x="343" y="49"/>
                </a:lnTo>
                <a:lnTo>
                  <a:pt x="552" y="1016"/>
                </a:lnTo>
                <a:lnTo>
                  <a:pt x="476" y="933"/>
                </a:lnTo>
                <a:lnTo>
                  <a:pt x="305" y="84"/>
                </a:lnTo>
                <a:lnTo>
                  <a:pt x="195" y="53"/>
                </a:lnTo>
                <a:lnTo>
                  <a:pt x="103" y="64"/>
                </a:lnTo>
                <a:lnTo>
                  <a:pt x="65" y="122"/>
                </a:lnTo>
                <a:lnTo>
                  <a:pt x="263" y="790"/>
                </a:lnTo>
                <a:lnTo>
                  <a:pt x="187" y="7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22" name="Freeform 637"/>
          <p:cNvSpPr>
            <a:spLocks/>
          </p:cNvSpPr>
          <p:nvPr/>
        </p:nvSpPr>
        <p:spPr bwMode="auto">
          <a:xfrm rot="2682815">
            <a:off x="785996" y="6385724"/>
            <a:ext cx="162103" cy="425406"/>
          </a:xfrm>
          <a:custGeom>
            <a:avLst/>
            <a:gdLst>
              <a:gd name="T0" fmla="*/ 0 w 164"/>
              <a:gd name="T1" fmla="*/ 23 h 430"/>
              <a:gd name="T2" fmla="*/ 64 w 164"/>
              <a:gd name="T3" fmla="*/ 166 h 430"/>
              <a:gd name="T4" fmla="*/ 97 w 164"/>
              <a:gd name="T5" fmla="*/ 271 h 430"/>
              <a:gd name="T6" fmla="*/ 98 w 164"/>
              <a:gd name="T7" fmla="*/ 430 h 430"/>
              <a:gd name="T8" fmla="*/ 164 w 164"/>
              <a:gd name="T9" fmla="*/ 430 h 430"/>
              <a:gd name="T10" fmla="*/ 159 w 164"/>
              <a:gd name="T11" fmla="*/ 307 h 430"/>
              <a:gd name="T12" fmla="*/ 138 w 164"/>
              <a:gd name="T13" fmla="*/ 178 h 430"/>
              <a:gd name="T14" fmla="*/ 83 w 164"/>
              <a:gd name="T15" fmla="*/ 49 h 430"/>
              <a:gd name="T16" fmla="*/ 54 w 164"/>
              <a:gd name="T17" fmla="*/ 0 h 430"/>
              <a:gd name="T18" fmla="*/ 0 w 164"/>
              <a:gd name="T19" fmla="*/ 23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4" h="430">
                <a:moveTo>
                  <a:pt x="0" y="23"/>
                </a:moveTo>
                <a:lnTo>
                  <a:pt x="64" y="166"/>
                </a:lnTo>
                <a:lnTo>
                  <a:pt x="97" y="271"/>
                </a:lnTo>
                <a:lnTo>
                  <a:pt x="98" y="430"/>
                </a:lnTo>
                <a:lnTo>
                  <a:pt x="164" y="430"/>
                </a:lnTo>
                <a:lnTo>
                  <a:pt x="159" y="307"/>
                </a:lnTo>
                <a:lnTo>
                  <a:pt x="138" y="178"/>
                </a:lnTo>
                <a:lnTo>
                  <a:pt x="83" y="49"/>
                </a:lnTo>
                <a:lnTo>
                  <a:pt x="54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23" name="Freeform 638"/>
          <p:cNvSpPr>
            <a:spLocks/>
          </p:cNvSpPr>
          <p:nvPr/>
        </p:nvSpPr>
        <p:spPr bwMode="auto">
          <a:xfrm rot="2682815">
            <a:off x="552918" y="6150527"/>
            <a:ext cx="330136" cy="227543"/>
          </a:xfrm>
          <a:custGeom>
            <a:avLst/>
            <a:gdLst>
              <a:gd name="T0" fmla="*/ 255 w 334"/>
              <a:gd name="T1" fmla="*/ 0 h 230"/>
              <a:gd name="T2" fmla="*/ 221 w 334"/>
              <a:gd name="T3" fmla="*/ 15 h 230"/>
              <a:gd name="T4" fmla="*/ 217 w 334"/>
              <a:gd name="T5" fmla="*/ 56 h 230"/>
              <a:gd name="T6" fmla="*/ 0 w 334"/>
              <a:gd name="T7" fmla="*/ 144 h 230"/>
              <a:gd name="T8" fmla="*/ 0 w 334"/>
              <a:gd name="T9" fmla="*/ 190 h 230"/>
              <a:gd name="T10" fmla="*/ 244 w 334"/>
              <a:gd name="T11" fmla="*/ 194 h 230"/>
              <a:gd name="T12" fmla="*/ 275 w 334"/>
              <a:gd name="T13" fmla="*/ 230 h 230"/>
              <a:gd name="T14" fmla="*/ 334 w 334"/>
              <a:gd name="T15" fmla="*/ 228 h 230"/>
              <a:gd name="T16" fmla="*/ 329 w 334"/>
              <a:gd name="T17" fmla="*/ 162 h 230"/>
              <a:gd name="T18" fmla="*/ 101 w 334"/>
              <a:gd name="T19" fmla="*/ 151 h 230"/>
              <a:gd name="T20" fmla="*/ 286 w 334"/>
              <a:gd name="T21" fmla="*/ 75 h 230"/>
              <a:gd name="T22" fmla="*/ 255 w 334"/>
              <a:gd name="T23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4" h="230">
                <a:moveTo>
                  <a:pt x="255" y="0"/>
                </a:moveTo>
                <a:lnTo>
                  <a:pt x="221" y="15"/>
                </a:lnTo>
                <a:lnTo>
                  <a:pt x="217" y="56"/>
                </a:lnTo>
                <a:lnTo>
                  <a:pt x="0" y="144"/>
                </a:lnTo>
                <a:lnTo>
                  <a:pt x="0" y="190"/>
                </a:lnTo>
                <a:lnTo>
                  <a:pt x="244" y="194"/>
                </a:lnTo>
                <a:lnTo>
                  <a:pt x="275" y="230"/>
                </a:lnTo>
                <a:lnTo>
                  <a:pt x="334" y="228"/>
                </a:lnTo>
                <a:lnTo>
                  <a:pt x="329" y="162"/>
                </a:lnTo>
                <a:lnTo>
                  <a:pt x="101" y="151"/>
                </a:lnTo>
                <a:lnTo>
                  <a:pt x="286" y="75"/>
                </a:lnTo>
                <a:lnTo>
                  <a:pt x="2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24" name="Freeform 639"/>
          <p:cNvSpPr>
            <a:spLocks/>
          </p:cNvSpPr>
          <p:nvPr/>
        </p:nvSpPr>
        <p:spPr bwMode="auto">
          <a:xfrm rot="2682815">
            <a:off x="946037" y="6578691"/>
            <a:ext cx="798652" cy="360112"/>
          </a:xfrm>
          <a:custGeom>
            <a:avLst/>
            <a:gdLst>
              <a:gd name="T0" fmla="*/ 0 w 807"/>
              <a:gd name="T1" fmla="*/ 112 h 363"/>
              <a:gd name="T2" fmla="*/ 740 w 807"/>
              <a:gd name="T3" fmla="*/ 0 h 363"/>
              <a:gd name="T4" fmla="*/ 794 w 807"/>
              <a:gd name="T5" fmla="*/ 67 h 363"/>
              <a:gd name="T6" fmla="*/ 807 w 807"/>
              <a:gd name="T7" fmla="*/ 154 h 363"/>
              <a:gd name="T8" fmla="*/ 774 w 807"/>
              <a:gd name="T9" fmla="*/ 241 h 363"/>
              <a:gd name="T10" fmla="*/ 49 w 807"/>
              <a:gd name="T11" fmla="*/ 363 h 363"/>
              <a:gd name="T12" fmla="*/ 46 w 807"/>
              <a:gd name="T13" fmla="*/ 329 h 363"/>
              <a:gd name="T14" fmla="*/ 740 w 807"/>
              <a:gd name="T15" fmla="*/ 207 h 363"/>
              <a:gd name="T16" fmla="*/ 766 w 807"/>
              <a:gd name="T17" fmla="*/ 125 h 363"/>
              <a:gd name="T18" fmla="*/ 720 w 807"/>
              <a:gd name="T19" fmla="*/ 49 h 363"/>
              <a:gd name="T20" fmla="*/ 0 w 807"/>
              <a:gd name="T21" fmla="*/ 158 h 363"/>
              <a:gd name="T22" fmla="*/ 0 w 807"/>
              <a:gd name="T23" fmla="*/ 11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7" h="363">
                <a:moveTo>
                  <a:pt x="0" y="112"/>
                </a:moveTo>
                <a:lnTo>
                  <a:pt x="740" y="0"/>
                </a:lnTo>
                <a:lnTo>
                  <a:pt x="794" y="67"/>
                </a:lnTo>
                <a:lnTo>
                  <a:pt x="807" y="154"/>
                </a:lnTo>
                <a:lnTo>
                  <a:pt x="774" y="241"/>
                </a:lnTo>
                <a:lnTo>
                  <a:pt x="49" y="363"/>
                </a:lnTo>
                <a:lnTo>
                  <a:pt x="46" y="329"/>
                </a:lnTo>
                <a:lnTo>
                  <a:pt x="740" y="207"/>
                </a:lnTo>
                <a:lnTo>
                  <a:pt x="766" y="125"/>
                </a:lnTo>
                <a:lnTo>
                  <a:pt x="720" y="49"/>
                </a:lnTo>
                <a:lnTo>
                  <a:pt x="0" y="158"/>
                </a:lnTo>
                <a:lnTo>
                  <a:pt x="0" y="1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25" name="Freeform 640"/>
          <p:cNvSpPr>
            <a:spLocks/>
          </p:cNvSpPr>
          <p:nvPr/>
        </p:nvSpPr>
        <p:spPr bwMode="auto">
          <a:xfrm rot="2682815">
            <a:off x="1066607" y="6626774"/>
            <a:ext cx="417118" cy="144440"/>
          </a:xfrm>
          <a:custGeom>
            <a:avLst/>
            <a:gdLst>
              <a:gd name="T0" fmla="*/ 0 w 421"/>
              <a:gd name="T1" fmla="*/ 106 h 146"/>
              <a:gd name="T2" fmla="*/ 58 w 421"/>
              <a:gd name="T3" fmla="*/ 146 h 146"/>
              <a:gd name="T4" fmla="*/ 193 w 421"/>
              <a:gd name="T5" fmla="*/ 141 h 146"/>
              <a:gd name="T6" fmla="*/ 360 w 421"/>
              <a:gd name="T7" fmla="*/ 98 h 146"/>
              <a:gd name="T8" fmla="*/ 421 w 421"/>
              <a:gd name="T9" fmla="*/ 36 h 146"/>
              <a:gd name="T10" fmla="*/ 382 w 421"/>
              <a:gd name="T11" fmla="*/ 1 h 146"/>
              <a:gd name="T12" fmla="*/ 219 w 421"/>
              <a:gd name="T13" fmla="*/ 0 h 146"/>
              <a:gd name="T14" fmla="*/ 96 w 421"/>
              <a:gd name="T15" fmla="*/ 10 h 146"/>
              <a:gd name="T16" fmla="*/ 13 w 421"/>
              <a:gd name="T17" fmla="*/ 64 h 146"/>
              <a:gd name="T18" fmla="*/ 97 w 421"/>
              <a:gd name="T19" fmla="*/ 80 h 146"/>
              <a:gd name="T20" fmla="*/ 237 w 421"/>
              <a:gd name="T21" fmla="*/ 44 h 146"/>
              <a:gd name="T22" fmla="*/ 359 w 421"/>
              <a:gd name="T23" fmla="*/ 44 h 146"/>
              <a:gd name="T24" fmla="*/ 232 w 421"/>
              <a:gd name="T25" fmla="*/ 93 h 146"/>
              <a:gd name="T26" fmla="*/ 124 w 421"/>
              <a:gd name="T27" fmla="*/ 106 h 146"/>
              <a:gd name="T28" fmla="*/ 0 w 421"/>
              <a:gd name="T29" fmla="*/ 10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1" h="146">
                <a:moveTo>
                  <a:pt x="0" y="106"/>
                </a:moveTo>
                <a:lnTo>
                  <a:pt x="58" y="146"/>
                </a:lnTo>
                <a:lnTo>
                  <a:pt x="193" y="141"/>
                </a:lnTo>
                <a:lnTo>
                  <a:pt x="360" y="98"/>
                </a:lnTo>
                <a:lnTo>
                  <a:pt x="421" y="36"/>
                </a:lnTo>
                <a:lnTo>
                  <a:pt x="382" y="1"/>
                </a:lnTo>
                <a:lnTo>
                  <a:pt x="219" y="0"/>
                </a:lnTo>
                <a:lnTo>
                  <a:pt x="96" y="10"/>
                </a:lnTo>
                <a:lnTo>
                  <a:pt x="13" y="64"/>
                </a:lnTo>
                <a:lnTo>
                  <a:pt x="97" y="80"/>
                </a:lnTo>
                <a:lnTo>
                  <a:pt x="237" y="44"/>
                </a:lnTo>
                <a:lnTo>
                  <a:pt x="359" y="44"/>
                </a:lnTo>
                <a:lnTo>
                  <a:pt x="232" y="93"/>
                </a:lnTo>
                <a:lnTo>
                  <a:pt x="124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26" name="Freeform 641"/>
          <p:cNvSpPr>
            <a:spLocks/>
          </p:cNvSpPr>
          <p:nvPr/>
        </p:nvSpPr>
        <p:spPr bwMode="auto">
          <a:xfrm rot="2682815">
            <a:off x="848215" y="6291459"/>
            <a:ext cx="264899" cy="148398"/>
          </a:xfrm>
          <a:custGeom>
            <a:avLst/>
            <a:gdLst>
              <a:gd name="T0" fmla="*/ 0 w 270"/>
              <a:gd name="T1" fmla="*/ 90 h 149"/>
              <a:gd name="T2" fmla="*/ 99 w 270"/>
              <a:gd name="T3" fmla="*/ 8 h 149"/>
              <a:gd name="T4" fmla="*/ 184 w 270"/>
              <a:gd name="T5" fmla="*/ 0 h 149"/>
              <a:gd name="T6" fmla="*/ 252 w 270"/>
              <a:gd name="T7" fmla="*/ 23 h 149"/>
              <a:gd name="T8" fmla="*/ 270 w 270"/>
              <a:gd name="T9" fmla="*/ 77 h 149"/>
              <a:gd name="T10" fmla="*/ 145 w 270"/>
              <a:gd name="T11" fmla="*/ 57 h 149"/>
              <a:gd name="T12" fmla="*/ 64 w 270"/>
              <a:gd name="T13" fmla="*/ 85 h 149"/>
              <a:gd name="T14" fmla="*/ 12 w 270"/>
              <a:gd name="T15" fmla="*/ 149 h 149"/>
              <a:gd name="T16" fmla="*/ 0 w 270"/>
              <a:gd name="T17" fmla="*/ 9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0" h="149">
                <a:moveTo>
                  <a:pt x="0" y="90"/>
                </a:moveTo>
                <a:lnTo>
                  <a:pt x="99" y="8"/>
                </a:lnTo>
                <a:lnTo>
                  <a:pt x="184" y="0"/>
                </a:lnTo>
                <a:lnTo>
                  <a:pt x="252" y="23"/>
                </a:lnTo>
                <a:lnTo>
                  <a:pt x="270" y="77"/>
                </a:lnTo>
                <a:lnTo>
                  <a:pt x="145" y="57"/>
                </a:lnTo>
                <a:lnTo>
                  <a:pt x="64" y="85"/>
                </a:lnTo>
                <a:lnTo>
                  <a:pt x="12" y="149"/>
                </a:lnTo>
                <a:lnTo>
                  <a:pt x="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27" name="Freeform 642"/>
          <p:cNvSpPr>
            <a:spLocks/>
          </p:cNvSpPr>
          <p:nvPr/>
        </p:nvSpPr>
        <p:spPr bwMode="auto">
          <a:xfrm rot="2682815">
            <a:off x="340464" y="7079256"/>
            <a:ext cx="195709" cy="227543"/>
          </a:xfrm>
          <a:custGeom>
            <a:avLst/>
            <a:gdLst>
              <a:gd name="T0" fmla="*/ 0 w 197"/>
              <a:gd name="T1" fmla="*/ 34 h 228"/>
              <a:gd name="T2" fmla="*/ 138 w 197"/>
              <a:gd name="T3" fmla="*/ 228 h 228"/>
              <a:gd name="T4" fmla="*/ 197 w 197"/>
              <a:gd name="T5" fmla="*/ 215 h 228"/>
              <a:gd name="T6" fmla="*/ 191 w 197"/>
              <a:gd name="T7" fmla="*/ 15 h 228"/>
              <a:gd name="T8" fmla="*/ 143 w 197"/>
              <a:gd name="T9" fmla="*/ 0 h 228"/>
              <a:gd name="T10" fmla="*/ 153 w 197"/>
              <a:gd name="T11" fmla="*/ 169 h 228"/>
              <a:gd name="T12" fmla="*/ 61 w 197"/>
              <a:gd name="T13" fmla="*/ 3 h 228"/>
              <a:gd name="T14" fmla="*/ 0 w 197"/>
              <a:gd name="T15" fmla="*/ 34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" h="228">
                <a:moveTo>
                  <a:pt x="0" y="34"/>
                </a:moveTo>
                <a:lnTo>
                  <a:pt x="138" y="228"/>
                </a:lnTo>
                <a:lnTo>
                  <a:pt x="197" y="215"/>
                </a:lnTo>
                <a:lnTo>
                  <a:pt x="191" y="15"/>
                </a:lnTo>
                <a:lnTo>
                  <a:pt x="143" y="0"/>
                </a:lnTo>
                <a:lnTo>
                  <a:pt x="153" y="169"/>
                </a:lnTo>
                <a:lnTo>
                  <a:pt x="61" y="3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28" name="Freeform 643"/>
          <p:cNvSpPr>
            <a:spLocks/>
          </p:cNvSpPr>
          <p:nvPr/>
        </p:nvSpPr>
        <p:spPr bwMode="auto">
          <a:xfrm rot="2682815">
            <a:off x="1494675" y="6788164"/>
            <a:ext cx="73144" cy="197863"/>
          </a:xfrm>
          <a:custGeom>
            <a:avLst/>
            <a:gdLst>
              <a:gd name="T0" fmla="*/ 0 w 74"/>
              <a:gd name="T1" fmla="*/ 17 h 200"/>
              <a:gd name="T2" fmla="*/ 31 w 74"/>
              <a:gd name="T3" fmla="*/ 79 h 200"/>
              <a:gd name="T4" fmla="*/ 38 w 74"/>
              <a:gd name="T5" fmla="*/ 132 h 200"/>
              <a:gd name="T6" fmla="*/ 23 w 74"/>
              <a:gd name="T7" fmla="*/ 200 h 200"/>
              <a:gd name="T8" fmla="*/ 69 w 74"/>
              <a:gd name="T9" fmla="*/ 189 h 200"/>
              <a:gd name="T10" fmla="*/ 74 w 74"/>
              <a:gd name="T11" fmla="*/ 99 h 200"/>
              <a:gd name="T12" fmla="*/ 39 w 74"/>
              <a:gd name="T13" fmla="*/ 0 h 200"/>
              <a:gd name="T14" fmla="*/ 0 w 74"/>
              <a:gd name="T15" fmla="*/ 1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" h="200">
                <a:moveTo>
                  <a:pt x="0" y="17"/>
                </a:moveTo>
                <a:lnTo>
                  <a:pt x="31" y="79"/>
                </a:lnTo>
                <a:lnTo>
                  <a:pt x="38" y="132"/>
                </a:lnTo>
                <a:lnTo>
                  <a:pt x="23" y="200"/>
                </a:lnTo>
                <a:lnTo>
                  <a:pt x="69" y="189"/>
                </a:lnTo>
                <a:lnTo>
                  <a:pt x="74" y="99"/>
                </a:lnTo>
                <a:lnTo>
                  <a:pt x="39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29" name="Freeform 644"/>
          <p:cNvSpPr>
            <a:spLocks/>
          </p:cNvSpPr>
          <p:nvPr/>
        </p:nvSpPr>
        <p:spPr bwMode="auto">
          <a:xfrm rot="2682815">
            <a:off x="848215" y="6291459"/>
            <a:ext cx="264899" cy="148398"/>
          </a:xfrm>
          <a:custGeom>
            <a:avLst/>
            <a:gdLst>
              <a:gd name="T0" fmla="*/ 0 w 270"/>
              <a:gd name="T1" fmla="*/ 90 h 149"/>
              <a:gd name="T2" fmla="*/ 99 w 270"/>
              <a:gd name="T3" fmla="*/ 8 h 149"/>
              <a:gd name="T4" fmla="*/ 184 w 270"/>
              <a:gd name="T5" fmla="*/ 0 h 149"/>
              <a:gd name="T6" fmla="*/ 252 w 270"/>
              <a:gd name="T7" fmla="*/ 23 h 149"/>
              <a:gd name="T8" fmla="*/ 270 w 270"/>
              <a:gd name="T9" fmla="*/ 77 h 149"/>
              <a:gd name="T10" fmla="*/ 145 w 270"/>
              <a:gd name="T11" fmla="*/ 57 h 149"/>
              <a:gd name="T12" fmla="*/ 64 w 270"/>
              <a:gd name="T13" fmla="*/ 85 h 149"/>
              <a:gd name="T14" fmla="*/ 12 w 270"/>
              <a:gd name="T15" fmla="*/ 149 h 149"/>
              <a:gd name="T16" fmla="*/ 0 w 270"/>
              <a:gd name="T17" fmla="*/ 9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0" h="149">
                <a:moveTo>
                  <a:pt x="0" y="90"/>
                </a:moveTo>
                <a:lnTo>
                  <a:pt x="99" y="8"/>
                </a:lnTo>
                <a:lnTo>
                  <a:pt x="184" y="0"/>
                </a:lnTo>
                <a:lnTo>
                  <a:pt x="252" y="23"/>
                </a:lnTo>
                <a:lnTo>
                  <a:pt x="270" y="77"/>
                </a:lnTo>
                <a:lnTo>
                  <a:pt x="145" y="57"/>
                </a:lnTo>
                <a:lnTo>
                  <a:pt x="64" y="85"/>
                </a:lnTo>
                <a:lnTo>
                  <a:pt x="12" y="149"/>
                </a:lnTo>
                <a:lnTo>
                  <a:pt x="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0" name="Freeform 645"/>
          <p:cNvSpPr>
            <a:spLocks/>
          </p:cNvSpPr>
          <p:nvPr/>
        </p:nvSpPr>
        <p:spPr bwMode="auto">
          <a:xfrm rot="2682815">
            <a:off x="340464" y="7079256"/>
            <a:ext cx="195709" cy="227543"/>
          </a:xfrm>
          <a:custGeom>
            <a:avLst/>
            <a:gdLst>
              <a:gd name="T0" fmla="*/ 0 w 197"/>
              <a:gd name="T1" fmla="*/ 34 h 228"/>
              <a:gd name="T2" fmla="*/ 138 w 197"/>
              <a:gd name="T3" fmla="*/ 228 h 228"/>
              <a:gd name="T4" fmla="*/ 197 w 197"/>
              <a:gd name="T5" fmla="*/ 215 h 228"/>
              <a:gd name="T6" fmla="*/ 191 w 197"/>
              <a:gd name="T7" fmla="*/ 15 h 228"/>
              <a:gd name="T8" fmla="*/ 143 w 197"/>
              <a:gd name="T9" fmla="*/ 0 h 228"/>
              <a:gd name="T10" fmla="*/ 153 w 197"/>
              <a:gd name="T11" fmla="*/ 169 h 228"/>
              <a:gd name="T12" fmla="*/ 61 w 197"/>
              <a:gd name="T13" fmla="*/ 3 h 228"/>
              <a:gd name="T14" fmla="*/ 0 w 197"/>
              <a:gd name="T15" fmla="*/ 34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" h="228">
                <a:moveTo>
                  <a:pt x="0" y="34"/>
                </a:moveTo>
                <a:lnTo>
                  <a:pt x="138" y="228"/>
                </a:lnTo>
                <a:lnTo>
                  <a:pt x="197" y="215"/>
                </a:lnTo>
                <a:lnTo>
                  <a:pt x="191" y="15"/>
                </a:lnTo>
                <a:lnTo>
                  <a:pt x="143" y="0"/>
                </a:lnTo>
                <a:lnTo>
                  <a:pt x="153" y="169"/>
                </a:lnTo>
                <a:lnTo>
                  <a:pt x="61" y="3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1" name="Freeform 646"/>
          <p:cNvSpPr>
            <a:spLocks/>
          </p:cNvSpPr>
          <p:nvPr/>
        </p:nvSpPr>
        <p:spPr bwMode="auto">
          <a:xfrm rot="2682815">
            <a:off x="1494675" y="6788164"/>
            <a:ext cx="73144" cy="197863"/>
          </a:xfrm>
          <a:custGeom>
            <a:avLst/>
            <a:gdLst>
              <a:gd name="T0" fmla="*/ 0 w 74"/>
              <a:gd name="T1" fmla="*/ 17 h 200"/>
              <a:gd name="T2" fmla="*/ 31 w 74"/>
              <a:gd name="T3" fmla="*/ 79 h 200"/>
              <a:gd name="T4" fmla="*/ 38 w 74"/>
              <a:gd name="T5" fmla="*/ 132 h 200"/>
              <a:gd name="T6" fmla="*/ 23 w 74"/>
              <a:gd name="T7" fmla="*/ 200 h 200"/>
              <a:gd name="T8" fmla="*/ 69 w 74"/>
              <a:gd name="T9" fmla="*/ 189 h 200"/>
              <a:gd name="T10" fmla="*/ 74 w 74"/>
              <a:gd name="T11" fmla="*/ 99 h 200"/>
              <a:gd name="T12" fmla="*/ 39 w 74"/>
              <a:gd name="T13" fmla="*/ 0 h 200"/>
              <a:gd name="T14" fmla="*/ 0 w 74"/>
              <a:gd name="T15" fmla="*/ 1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" h="200">
                <a:moveTo>
                  <a:pt x="0" y="17"/>
                </a:moveTo>
                <a:lnTo>
                  <a:pt x="31" y="79"/>
                </a:lnTo>
                <a:lnTo>
                  <a:pt x="38" y="132"/>
                </a:lnTo>
                <a:lnTo>
                  <a:pt x="23" y="200"/>
                </a:lnTo>
                <a:lnTo>
                  <a:pt x="69" y="189"/>
                </a:lnTo>
                <a:lnTo>
                  <a:pt x="74" y="99"/>
                </a:lnTo>
                <a:lnTo>
                  <a:pt x="39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2" name="Freeform 647"/>
          <p:cNvSpPr>
            <a:spLocks/>
          </p:cNvSpPr>
          <p:nvPr/>
        </p:nvSpPr>
        <p:spPr bwMode="auto">
          <a:xfrm rot="2682815">
            <a:off x="-36958" y="6183318"/>
            <a:ext cx="1006223" cy="423428"/>
          </a:xfrm>
          <a:custGeom>
            <a:avLst/>
            <a:gdLst>
              <a:gd name="T0" fmla="*/ 85 w 1019"/>
              <a:gd name="T1" fmla="*/ 0 h 428"/>
              <a:gd name="T2" fmla="*/ 1019 w 1019"/>
              <a:gd name="T3" fmla="*/ 419 h 428"/>
              <a:gd name="T4" fmla="*/ 920 w 1019"/>
              <a:gd name="T5" fmla="*/ 428 h 428"/>
              <a:gd name="T6" fmla="*/ 0 w 1019"/>
              <a:gd name="T7" fmla="*/ 23 h 428"/>
              <a:gd name="T8" fmla="*/ 85 w 1019"/>
              <a:gd name="T9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9" h="428">
                <a:moveTo>
                  <a:pt x="85" y="0"/>
                </a:moveTo>
                <a:lnTo>
                  <a:pt x="1019" y="419"/>
                </a:lnTo>
                <a:lnTo>
                  <a:pt x="920" y="428"/>
                </a:lnTo>
                <a:lnTo>
                  <a:pt x="0" y="23"/>
                </a:lnTo>
                <a:lnTo>
                  <a:pt x="8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4" name="Freeform 649"/>
          <p:cNvSpPr>
            <a:spLocks/>
          </p:cNvSpPr>
          <p:nvPr/>
        </p:nvSpPr>
        <p:spPr bwMode="auto">
          <a:xfrm rot="2682815">
            <a:off x="738436" y="6415982"/>
            <a:ext cx="181871" cy="401663"/>
          </a:xfrm>
          <a:custGeom>
            <a:avLst/>
            <a:gdLst>
              <a:gd name="T0" fmla="*/ 22 w 185"/>
              <a:gd name="T1" fmla="*/ 0 h 407"/>
              <a:gd name="T2" fmla="*/ 79 w 185"/>
              <a:gd name="T3" fmla="*/ 21 h 407"/>
              <a:gd name="T4" fmla="*/ 70 w 185"/>
              <a:gd name="T5" fmla="*/ 164 h 407"/>
              <a:gd name="T6" fmla="*/ 93 w 185"/>
              <a:gd name="T7" fmla="*/ 279 h 407"/>
              <a:gd name="T8" fmla="*/ 185 w 185"/>
              <a:gd name="T9" fmla="*/ 384 h 407"/>
              <a:gd name="T10" fmla="*/ 84 w 185"/>
              <a:gd name="T11" fmla="*/ 407 h 407"/>
              <a:gd name="T12" fmla="*/ 27 w 185"/>
              <a:gd name="T13" fmla="*/ 292 h 407"/>
              <a:gd name="T14" fmla="*/ 0 w 185"/>
              <a:gd name="T15" fmla="*/ 49 h 407"/>
              <a:gd name="T16" fmla="*/ 22 w 185"/>
              <a:gd name="T17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407">
                <a:moveTo>
                  <a:pt x="22" y="0"/>
                </a:moveTo>
                <a:lnTo>
                  <a:pt x="79" y="21"/>
                </a:lnTo>
                <a:lnTo>
                  <a:pt x="70" y="164"/>
                </a:lnTo>
                <a:lnTo>
                  <a:pt x="93" y="279"/>
                </a:lnTo>
                <a:lnTo>
                  <a:pt x="185" y="384"/>
                </a:lnTo>
                <a:lnTo>
                  <a:pt x="84" y="407"/>
                </a:lnTo>
                <a:lnTo>
                  <a:pt x="27" y="292"/>
                </a:lnTo>
                <a:lnTo>
                  <a:pt x="0" y="4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5" name="Freeform 650"/>
          <p:cNvSpPr>
            <a:spLocks/>
          </p:cNvSpPr>
          <p:nvPr/>
        </p:nvSpPr>
        <p:spPr bwMode="auto">
          <a:xfrm rot="2682815">
            <a:off x="524855" y="6999839"/>
            <a:ext cx="126519" cy="148398"/>
          </a:xfrm>
          <a:custGeom>
            <a:avLst/>
            <a:gdLst>
              <a:gd name="T0" fmla="*/ 93 w 128"/>
              <a:gd name="T1" fmla="*/ 0 h 149"/>
              <a:gd name="T2" fmla="*/ 33 w 128"/>
              <a:gd name="T3" fmla="*/ 58 h 149"/>
              <a:gd name="T4" fmla="*/ 0 w 128"/>
              <a:gd name="T5" fmla="*/ 149 h 149"/>
              <a:gd name="T6" fmla="*/ 67 w 128"/>
              <a:gd name="T7" fmla="*/ 138 h 149"/>
              <a:gd name="T8" fmla="*/ 87 w 128"/>
              <a:gd name="T9" fmla="*/ 72 h 149"/>
              <a:gd name="T10" fmla="*/ 128 w 128"/>
              <a:gd name="T11" fmla="*/ 25 h 149"/>
              <a:gd name="T12" fmla="*/ 93 w 128"/>
              <a:gd name="T13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149">
                <a:moveTo>
                  <a:pt x="93" y="0"/>
                </a:moveTo>
                <a:lnTo>
                  <a:pt x="33" y="58"/>
                </a:lnTo>
                <a:lnTo>
                  <a:pt x="0" y="149"/>
                </a:lnTo>
                <a:lnTo>
                  <a:pt x="67" y="138"/>
                </a:lnTo>
                <a:lnTo>
                  <a:pt x="87" y="72"/>
                </a:lnTo>
                <a:lnTo>
                  <a:pt x="128" y="25"/>
                </a:lnTo>
                <a:lnTo>
                  <a:pt x="9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6" name="Freeform 651"/>
          <p:cNvSpPr>
            <a:spLocks/>
          </p:cNvSpPr>
          <p:nvPr/>
        </p:nvSpPr>
        <p:spPr bwMode="auto">
          <a:xfrm rot="2682815">
            <a:off x="-291872" y="6195311"/>
            <a:ext cx="1425317" cy="743967"/>
          </a:xfrm>
          <a:custGeom>
            <a:avLst/>
            <a:gdLst>
              <a:gd name="T0" fmla="*/ 133 w 1442"/>
              <a:gd name="T1" fmla="*/ 0 h 752"/>
              <a:gd name="T2" fmla="*/ 54 w 1442"/>
              <a:gd name="T3" fmla="*/ 45 h 752"/>
              <a:gd name="T4" fmla="*/ 0 w 1442"/>
              <a:gd name="T5" fmla="*/ 178 h 752"/>
              <a:gd name="T6" fmla="*/ 58 w 1442"/>
              <a:gd name="T7" fmla="*/ 307 h 752"/>
              <a:gd name="T8" fmla="*/ 1013 w 1442"/>
              <a:gd name="T9" fmla="*/ 742 h 752"/>
              <a:gd name="T10" fmla="*/ 1218 w 1442"/>
              <a:gd name="T11" fmla="*/ 715 h 752"/>
              <a:gd name="T12" fmla="*/ 1384 w 1442"/>
              <a:gd name="T13" fmla="*/ 752 h 752"/>
              <a:gd name="T14" fmla="*/ 1442 w 1442"/>
              <a:gd name="T15" fmla="*/ 692 h 752"/>
              <a:gd name="T16" fmla="*/ 1286 w 1442"/>
              <a:gd name="T17" fmla="*/ 568 h 752"/>
              <a:gd name="T18" fmla="*/ 1223 w 1442"/>
              <a:gd name="T19" fmla="*/ 439 h 752"/>
              <a:gd name="T20" fmla="*/ 1172 w 1442"/>
              <a:gd name="T21" fmla="*/ 452 h 752"/>
              <a:gd name="T22" fmla="*/ 1231 w 1442"/>
              <a:gd name="T23" fmla="*/ 568 h 752"/>
              <a:gd name="T24" fmla="*/ 1351 w 1442"/>
              <a:gd name="T25" fmla="*/ 693 h 752"/>
              <a:gd name="T26" fmla="*/ 1210 w 1442"/>
              <a:gd name="T27" fmla="*/ 673 h 752"/>
              <a:gd name="T28" fmla="*/ 1044 w 1442"/>
              <a:gd name="T29" fmla="*/ 696 h 752"/>
              <a:gd name="T30" fmla="*/ 1075 w 1442"/>
              <a:gd name="T31" fmla="*/ 557 h 752"/>
              <a:gd name="T32" fmla="*/ 1146 w 1442"/>
              <a:gd name="T33" fmla="*/ 460 h 752"/>
              <a:gd name="T34" fmla="*/ 1062 w 1442"/>
              <a:gd name="T35" fmla="*/ 473 h 752"/>
              <a:gd name="T36" fmla="*/ 998 w 1442"/>
              <a:gd name="T37" fmla="*/ 563 h 752"/>
              <a:gd name="T38" fmla="*/ 975 w 1442"/>
              <a:gd name="T39" fmla="*/ 677 h 752"/>
              <a:gd name="T40" fmla="*/ 92 w 1442"/>
              <a:gd name="T41" fmla="*/ 266 h 752"/>
              <a:gd name="T42" fmla="*/ 69 w 1442"/>
              <a:gd name="T43" fmla="*/ 184 h 752"/>
              <a:gd name="T44" fmla="*/ 89 w 1442"/>
              <a:gd name="T45" fmla="*/ 82 h 752"/>
              <a:gd name="T46" fmla="*/ 186 w 1442"/>
              <a:gd name="T47" fmla="*/ 0 h 752"/>
              <a:gd name="T48" fmla="*/ 133 w 1442"/>
              <a:gd name="T49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2" h="752">
                <a:moveTo>
                  <a:pt x="133" y="0"/>
                </a:moveTo>
                <a:lnTo>
                  <a:pt x="54" y="45"/>
                </a:lnTo>
                <a:lnTo>
                  <a:pt x="0" y="178"/>
                </a:lnTo>
                <a:lnTo>
                  <a:pt x="58" y="307"/>
                </a:lnTo>
                <a:lnTo>
                  <a:pt x="1013" y="742"/>
                </a:lnTo>
                <a:lnTo>
                  <a:pt x="1218" y="715"/>
                </a:lnTo>
                <a:lnTo>
                  <a:pt x="1384" y="752"/>
                </a:lnTo>
                <a:lnTo>
                  <a:pt x="1442" y="692"/>
                </a:lnTo>
                <a:lnTo>
                  <a:pt x="1286" y="568"/>
                </a:lnTo>
                <a:lnTo>
                  <a:pt x="1223" y="439"/>
                </a:lnTo>
                <a:lnTo>
                  <a:pt x="1172" y="452"/>
                </a:lnTo>
                <a:lnTo>
                  <a:pt x="1231" y="568"/>
                </a:lnTo>
                <a:lnTo>
                  <a:pt x="1351" y="693"/>
                </a:lnTo>
                <a:lnTo>
                  <a:pt x="1210" y="673"/>
                </a:lnTo>
                <a:lnTo>
                  <a:pt x="1044" y="696"/>
                </a:lnTo>
                <a:lnTo>
                  <a:pt x="1075" y="557"/>
                </a:lnTo>
                <a:lnTo>
                  <a:pt x="1146" y="460"/>
                </a:lnTo>
                <a:lnTo>
                  <a:pt x="1062" y="473"/>
                </a:lnTo>
                <a:lnTo>
                  <a:pt x="998" y="563"/>
                </a:lnTo>
                <a:lnTo>
                  <a:pt x="975" y="677"/>
                </a:lnTo>
                <a:lnTo>
                  <a:pt x="92" y="266"/>
                </a:lnTo>
                <a:lnTo>
                  <a:pt x="69" y="184"/>
                </a:lnTo>
                <a:lnTo>
                  <a:pt x="89" y="82"/>
                </a:lnTo>
                <a:lnTo>
                  <a:pt x="186" y="0"/>
                </a:lnTo>
                <a:lnTo>
                  <a:pt x="1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7" name="Freeform 652"/>
          <p:cNvSpPr>
            <a:spLocks/>
          </p:cNvSpPr>
          <p:nvPr/>
        </p:nvSpPr>
        <p:spPr bwMode="auto">
          <a:xfrm rot="2682815">
            <a:off x="127491" y="5978829"/>
            <a:ext cx="136403" cy="282945"/>
          </a:xfrm>
          <a:custGeom>
            <a:avLst/>
            <a:gdLst>
              <a:gd name="T0" fmla="*/ 100 w 136"/>
              <a:gd name="T1" fmla="*/ 0 h 286"/>
              <a:gd name="T2" fmla="*/ 16 w 136"/>
              <a:gd name="T3" fmla="*/ 91 h 286"/>
              <a:gd name="T4" fmla="*/ 0 w 136"/>
              <a:gd name="T5" fmla="*/ 196 h 286"/>
              <a:gd name="T6" fmla="*/ 28 w 136"/>
              <a:gd name="T7" fmla="*/ 268 h 286"/>
              <a:gd name="T8" fmla="*/ 80 w 136"/>
              <a:gd name="T9" fmla="*/ 286 h 286"/>
              <a:gd name="T10" fmla="*/ 65 w 136"/>
              <a:gd name="T11" fmla="*/ 132 h 286"/>
              <a:gd name="T12" fmla="*/ 136 w 136"/>
              <a:gd name="T13" fmla="*/ 15 h 286"/>
              <a:gd name="T14" fmla="*/ 100 w 136"/>
              <a:gd name="T15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6" h="286">
                <a:moveTo>
                  <a:pt x="100" y="0"/>
                </a:moveTo>
                <a:lnTo>
                  <a:pt x="16" y="91"/>
                </a:lnTo>
                <a:lnTo>
                  <a:pt x="0" y="196"/>
                </a:lnTo>
                <a:lnTo>
                  <a:pt x="28" y="268"/>
                </a:lnTo>
                <a:lnTo>
                  <a:pt x="80" y="286"/>
                </a:lnTo>
                <a:lnTo>
                  <a:pt x="65" y="132"/>
                </a:lnTo>
                <a:lnTo>
                  <a:pt x="136" y="15"/>
                </a:lnTo>
                <a:lnTo>
                  <a:pt x="1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8" name="Freeform 653"/>
          <p:cNvSpPr>
            <a:spLocks/>
          </p:cNvSpPr>
          <p:nvPr/>
        </p:nvSpPr>
        <p:spPr bwMode="auto">
          <a:xfrm rot="2682815">
            <a:off x="561348" y="6089740"/>
            <a:ext cx="545614" cy="1005146"/>
          </a:xfrm>
          <a:custGeom>
            <a:avLst/>
            <a:gdLst>
              <a:gd name="T0" fmla="*/ 187 w 552"/>
              <a:gd name="T1" fmla="*/ 767 h 1016"/>
              <a:gd name="T2" fmla="*/ 0 w 552"/>
              <a:gd name="T3" fmla="*/ 107 h 1016"/>
              <a:gd name="T4" fmla="*/ 70 w 552"/>
              <a:gd name="T5" fmla="*/ 33 h 1016"/>
              <a:gd name="T6" fmla="*/ 222 w 552"/>
              <a:gd name="T7" fmla="*/ 0 h 1016"/>
              <a:gd name="T8" fmla="*/ 343 w 552"/>
              <a:gd name="T9" fmla="*/ 49 h 1016"/>
              <a:gd name="T10" fmla="*/ 552 w 552"/>
              <a:gd name="T11" fmla="*/ 1016 h 1016"/>
              <a:gd name="T12" fmla="*/ 476 w 552"/>
              <a:gd name="T13" fmla="*/ 933 h 1016"/>
              <a:gd name="T14" fmla="*/ 305 w 552"/>
              <a:gd name="T15" fmla="*/ 84 h 1016"/>
              <a:gd name="T16" fmla="*/ 195 w 552"/>
              <a:gd name="T17" fmla="*/ 53 h 1016"/>
              <a:gd name="T18" fmla="*/ 103 w 552"/>
              <a:gd name="T19" fmla="*/ 64 h 1016"/>
              <a:gd name="T20" fmla="*/ 65 w 552"/>
              <a:gd name="T21" fmla="*/ 122 h 1016"/>
              <a:gd name="T22" fmla="*/ 263 w 552"/>
              <a:gd name="T23" fmla="*/ 790 h 1016"/>
              <a:gd name="T24" fmla="*/ 187 w 552"/>
              <a:gd name="T25" fmla="*/ 767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2" h="1016">
                <a:moveTo>
                  <a:pt x="187" y="767"/>
                </a:moveTo>
                <a:lnTo>
                  <a:pt x="0" y="107"/>
                </a:lnTo>
                <a:lnTo>
                  <a:pt x="70" y="33"/>
                </a:lnTo>
                <a:lnTo>
                  <a:pt x="222" y="0"/>
                </a:lnTo>
                <a:lnTo>
                  <a:pt x="343" y="49"/>
                </a:lnTo>
                <a:lnTo>
                  <a:pt x="552" y="1016"/>
                </a:lnTo>
                <a:lnTo>
                  <a:pt x="476" y="933"/>
                </a:lnTo>
                <a:lnTo>
                  <a:pt x="305" y="84"/>
                </a:lnTo>
                <a:lnTo>
                  <a:pt x="195" y="53"/>
                </a:lnTo>
                <a:lnTo>
                  <a:pt x="103" y="64"/>
                </a:lnTo>
                <a:lnTo>
                  <a:pt x="65" y="122"/>
                </a:lnTo>
                <a:lnTo>
                  <a:pt x="263" y="790"/>
                </a:lnTo>
                <a:lnTo>
                  <a:pt x="187" y="7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9" name="Freeform 654"/>
          <p:cNvSpPr>
            <a:spLocks/>
          </p:cNvSpPr>
          <p:nvPr/>
        </p:nvSpPr>
        <p:spPr bwMode="auto">
          <a:xfrm rot="2682815">
            <a:off x="785996" y="6385724"/>
            <a:ext cx="162103" cy="425406"/>
          </a:xfrm>
          <a:custGeom>
            <a:avLst/>
            <a:gdLst>
              <a:gd name="T0" fmla="*/ 0 w 164"/>
              <a:gd name="T1" fmla="*/ 23 h 430"/>
              <a:gd name="T2" fmla="*/ 64 w 164"/>
              <a:gd name="T3" fmla="*/ 166 h 430"/>
              <a:gd name="T4" fmla="*/ 97 w 164"/>
              <a:gd name="T5" fmla="*/ 271 h 430"/>
              <a:gd name="T6" fmla="*/ 98 w 164"/>
              <a:gd name="T7" fmla="*/ 430 h 430"/>
              <a:gd name="T8" fmla="*/ 164 w 164"/>
              <a:gd name="T9" fmla="*/ 430 h 430"/>
              <a:gd name="T10" fmla="*/ 159 w 164"/>
              <a:gd name="T11" fmla="*/ 307 h 430"/>
              <a:gd name="T12" fmla="*/ 138 w 164"/>
              <a:gd name="T13" fmla="*/ 178 h 430"/>
              <a:gd name="T14" fmla="*/ 83 w 164"/>
              <a:gd name="T15" fmla="*/ 49 h 430"/>
              <a:gd name="T16" fmla="*/ 54 w 164"/>
              <a:gd name="T17" fmla="*/ 0 h 430"/>
              <a:gd name="T18" fmla="*/ 0 w 164"/>
              <a:gd name="T19" fmla="*/ 23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4" h="430">
                <a:moveTo>
                  <a:pt x="0" y="23"/>
                </a:moveTo>
                <a:lnTo>
                  <a:pt x="64" y="166"/>
                </a:lnTo>
                <a:lnTo>
                  <a:pt x="97" y="271"/>
                </a:lnTo>
                <a:lnTo>
                  <a:pt x="98" y="430"/>
                </a:lnTo>
                <a:lnTo>
                  <a:pt x="164" y="430"/>
                </a:lnTo>
                <a:lnTo>
                  <a:pt x="159" y="307"/>
                </a:lnTo>
                <a:lnTo>
                  <a:pt x="138" y="178"/>
                </a:lnTo>
                <a:lnTo>
                  <a:pt x="83" y="49"/>
                </a:lnTo>
                <a:lnTo>
                  <a:pt x="54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40" name="Freeform 655"/>
          <p:cNvSpPr>
            <a:spLocks/>
          </p:cNvSpPr>
          <p:nvPr/>
        </p:nvSpPr>
        <p:spPr bwMode="auto">
          <a:xfrm rot="2682815">
            <a:off x="552918" y="6150527"/>
            <a:ext cx="330136" cy="227543"/>
          </a:xfrm>
          <a:custGeom>
            <a:avLst/>
            <a:gdLst>
              <a:gd name="T0" fmla="*/ 255 w 334"/>
              <a:gd name="T1" fmla="*/ 0 h 230"/>
              <a:gd name="T2" fmla="*/ 221 w 334"/>
              <a:gd name="T3" fmla="*/ 15 h 230"/>
              <a:gd name="T4" fmla="*/ 217 w 334"/>
              <a:gd name="T5" fmla="*/ 56 h 230"/>
              <a:gd name="T6" fmla="*/ 0 w 334"/>
              <a:gd name="T7" fmla="*/ 144 h 230"/>
              <a:gd name="T8" fmla="*/ 0 w 334"/>
              <a:gd name="T9" fmla="*/ 190 h 230"/>
              <a:gd name="T10" fmla="*/ 244 w 334"/>
              <a:gd name="T11" fmla="*/ 194 h 230"/>
              <a:gd name="T12" fmla="*/ 275 w 334"/>
              <a:gd name="T13" fmla="*/ 230 h 230"/>
              <a:gd name="T14" fmla="*/ 334 w 334"/>
              <a:gd name="T15" fmla="*/ 228 h 230"/>
              <a:gd name="T16" fmla="*/ 329 w 334"/>
              <a:gd name="T17" fmla="*/ 162 h 230"/>
              <a:gd name="T18" fmla="*/ 101 w 334"/>
              <a:gd name="T19" fmla="*/ 151 h 230"/>
              <a:gd name="T20" fmla="*/ 286 w 334"/>
              <a:gd name="T21" fmla="*/ 75 h 230"/>
              <a:gd name="T22" fmla="*/ 255 w 334"/>
              <a:gd name="T23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4" h="230">
                <a:moveTo>
                  <a:pt x="255" y="0"/>
                </a:moveTo>
                <a:lnTo>
                  <a:pt x="221" y="15"/>
                </a:lnTo>
                <a:lnTo>
                  <a:pt x="217" y="56"/>
                </a:lnTo>
                <a:lnTo>
                  <a:pt x="0" y="144"/>
                </a:lnTo>
                <a:lnTo>
                  <a:pt x="0" y="190"/>
                </a:lnTo>
                <a:lnTo>
                  <a:pt x="244" y="194"/>
                </a:lnTo>
                <a:lnTo>
                  <a:pt x="275" y="230"/>
                </a:lnTo>
                <a:lnTo>
                  <a:pt x="334" y="228"/>
                </a:lnTo>
                <a:lnTo>
                  <a:pt x="329" y="162"/>
                </a:lnTo>
                <a:lnTo>
                  <a:pt x="101" y="151"/>
                </a:lnTo>
                <a:lnTo>
                  <a:pt x="286" y="75"/>
                </a:lnTo>
                <a:lnTo>
                  <a:pt x="2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41" name="Freeform 656"/>
          <p:cNvSpPr>
            <a:spLocks/>
          </p:cNvSpPr>
          <p:nvPr/>
        </p:nvSpPr>
        <p:spPr bwMode="auto">
          <a:xfrm rot="2682815">
            <a:off x="946037" y="6578691"/>
            <a:ext cx="798652" cy="360112"/>
          </a:xfrm>
          <a:custGeom>
            <a:avLst/>
            <a:gdLst>
              <a:gd name="T0" fmla="*/ 0 w 807"/>
              <a:gd name="T1" fmla="*/ 112 h 363"/>
              <a:gd name="T2" fmla="*/ 740 w 807"/>
              <a:gd name="T3" fmla="*/ 0 h 363"/>
              <a:gd name="T4" fmla="*/ 794 w 807"/>
              <a:gd name="T5" fmla="*/ 67 h 363"/>
              <a:gd name="T6" fmla="*/ 807 w 807"/>
              <a:gd name="T7" fmla="*/ 154 h 363"/>
              <a:gd name="T8" fmla="*/ 774 w 807"/>
              <a:gd name="T9" fmla="*/ 241 h 363"/>
              <a:gd name="T10" fmla="*/ 49 w 807"/>
              <a:gd name="T11" fmla="*/ 363 h 363"/>
              <a:gd name="T12" fmla="*/ 46 w 807"/>
              <a:gd name="T13" fmla="*/ 329 h 363"/>
              <a:gd name="T14" fmla="*/ 740 w 807"/>
              <a:gd name="T15" fmla="*/ 207 h 363"/>
              <a:gd name="T16" fmla="*/ 766 w 807"/>
              <a:gd name="T17" fmla="*/ 125 h 363"/>
              <a:gd name="T18" fmla="*/ 720 w 807"/>
              <a:gd name="T19" fmla="*/ 49 h 363"/>
              <a:gd name="T20" fmla="*/ 0 w 807"/>
              <a:gd name="T21" fmla="*/ 158 h 363"/>
              <a:gd name="T22" fmla="*/ 0 w 807"/>
              <a:gd name="T23" fmla="*/ 11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7" h="363">
                <a:moveTo>
                  <a:pt x="0" y="112"/>
                </a:moveTo>
                <a:lnTo>
                  <a:pt x="740" y="0"/>
                </a:lnTo>
                <a:lnTo>
                  <a:pt x="794" y="67"/>
                </a:lnTo>
                <a:lnTo>
                  <a:pt x="807" y="154"/>
                </a:lnTo>
                <a:lnTo>
                  <a:pt x="774" y="241"/>
                </a:lnTo>
                <a:lnTo>
                  <a:pt x="49" y="363"/>
                </a:lnTo>
                <a:lnTo>
                  <a:pt x="46" y="329"/>
                </a:lnTo>
                <a:lnTo>
                  <a:pt x="740" y="207"/>
                </a:lnTo>
                <a:lnTo>
                  <a:pt x="766" y="125"/>
                </a:lnTo>
                <a:lnTo>
                  <a:pt x="720" y="49"/>
                </a:lnTo>
                <a:lnTo>
                  <a:pt x="0" y="158"/>
                </a:lnTo>
                <a:lnTo>
                  <a:pt x="0" y="1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42" name="Freeform 657"/>
          <p:cNvSpPr>
            <a:spLocks/>
          </p:cNvSpPr>
          <p:nvPr/>
        </p:nvSpPr>
        <p:spPr bwMode="auto">
          <a:xfrm rot="2682815">
            <a:off x="1066607" y="6626774"/>
            <a:ext cx="417118" cy="144440"/>
          </a:xfrm>
          <a:custGeom>
            <a:avLst/>
            <a:gdLst>
              <a:gd name="T0" fmla="*/ 0 w 421"/>
              <a:gd name="T1" fmla="*/ 106 h 146"/>
              <a:gd name="T2" fmla="*/ 58 w 421"/>
              <a:gd name="T3" fmla="*/ 146 h 146"/>
              <a:gd name="T4" fmla="*/ 193 w 421"/>
              <a:gd name="T5" fmla="*/ 141 h 146"/>
              <a:gd name="T6" fmla="*/ 360 w 421"/>
              <a:gd name="T7" fmla="*/ 98 h 146"/>
              <a:gd name="T8" fmla="*/ 421 w 421"/>
              <a:gd name="T9" fmla="*/ 36 h 146"/>
              <a:gd name="T10" fmla="*/ 382 w 421"/>
              <a:gd name="T11" fmla="*/ 1 h 146"/>
              <a:gd name="T12" fmla="*/ 219 w 421"/>
              <a:gd name="T13" fmla="*/ 0 h 146"/>
              <a:gd name="T14" fmla="*/ 96 w 421"/>
              <a:gd name="T15" fmla="*/ 10 h 146"/>
              <a:gd name="T16" fmla="*/ 13 w 421"/>
              <a:gd name="T17" fmla="*/ 64 h 146"/>
              <a:gd name="T18" fmla="*/ 97 w 421"/>
              <a:gd name="T19" fmla="*/ 80 h 146"/>
              <a:gd name="T20" fmla="*/ 237 w 421"/>
              <a:gd name="T21" fmla="*/ 44 h 146"/>
              <a:gd name="T22" fmla="*/ 359 w 421"/>
              <a:gd name="T23" fmla="*/ 44 h 146"/>
              <a:gd name="T24" fmla="*/ 232 w 421"/>
              <a:gd name="T25" fmla="*/ 93 h 146"/>
              <a:gd name="T26" fmla="*/ 124 w 421"/>
              <a:gd name="T27" fmla="*/ 106 h 146"/>
              <a:gd name="T28" fmla="*/ 0 w 421"/>
              <a:gd name="T29" fmla="*/ 10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1" h="146">
                <a:moveTo>
                  <a:pt x="0" y="106"/>
                </a:moveTo>
                <a:lnTo>
                  <a:pt x="58" y="146"/>
                </a:lnTo>
                <a:lnTo>
                  <a:pt x="193" y="141"/>
                </a:lnTo>
                <a:lnTo>
                  <a:pt x="360" y="98"/>
                </a:lnTo>
                <a:lnTo>
                  <a:pt x="421" y="36"/>
                </a:lnTo>
                <a:lnTo>
                  <a:pt x="382" y="1"/>
                </a:lnTo>
                <a:lnTo>
                  <a:pt x="219" y="0"/>
                </a:lnTo>
                <a:lnTo>
                  <a:pt x="96" y="10"/>
                </a:lnTo>
                <a:lnTo>
                  <a:pt x="13" y="64"/>
                </a:lnTo>
                <a:lnTo>
                  <a:pt x="97" y="80"/>
                </a:lnTo>
                <a:lnTo>
                  <a:pt x="237" y="44"/>
                </a:lnTo>
                <a:lnTo>
                  <a:pt x="359" y="44"/>
                </a:lnTo>
                <a:lnTo>
                  <a:pt x="232" y="93"/>
                </a:lnTo>
                <a:lnTo>
                  <a:pt x="124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43" name="Freeform 658"/>
          <p:cNvSpPr>
            <a:spLocks/>
          </p:cNvSpPr>
          <p:nvPr/>
        </p:nvSpPr>
        <p:spPr bwMode="auto">
          <a:xfrm rot="2682815">
            <a:off x="524855" y="6999839"/>
            <a:ext cx="126519" cy="148398"/>
          </a:xfrm>
          <a:custGeom>
            <a:avLst/>
            <a:gdLst>
              <a:gd name="T0" fmla="*/ 93 w 128"/>
              <a:gd name="T1" fmla="*/ 0 h 149"/>
              <a:gd name="T2" fmla="*/ 33 w 128"/>
              <a:gd name="T3" fmla="*/ 58 h 149"/>
              <a:gd name="T4" fmla="*/ 0 w 128"/>
              <a:gd name="T5" fmla="*/ 149 h 149"/>
              <a:gd name="T6" fmla="*/ 67 w 128"/>
              <a:gd name="T7" fmla="*/ 138 h 149"/>
              <a:gd name="T8" fmla="*/ 87 w 128"/>
              <a:gd name="T9" fmla="*/ 72 h 149"/>
              <a:gd name="T10" fmla="*/ 128 w 128"/>
              <a:gd name="T11" fmla="*/ 25 h 149"/>
              <a:gd name="T12" fmla="*/ 93 w 128"/>
              <a:gd name="T13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149">
                <a:moveTo>
                  <a:pt x="93" y="0"/>
                </a:moveTo>
                <a:lnTo>
                  <a:pt x="33" y="58"/>
                </a:lnTo>
                <a:lnTo>
                  <a:pt x="0" y="149"/>
                </a:lnTo>
                <a:lnTo>
                  <a:pt x="67" y="138"/>
                </a:lnTo>
                <a:lnTo>
                  <a:pt x="87" y="72"/>
                </a:lnTo>
                <a:lnTo>
                  <a:pt x="128" y="25"/>
                </a:lnTo>
                <a:lnTo>
                  <a:pt x="9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44" name="Freeform 659"/>
          <p:cNvSpPr>
            <a:spLocks/>
          </p:cNvSpPr>
          <p:nvPr/>
        </p:nvSpPr>
        <p:spPr bwMode="auto">
          <a:xfrm rot="2682815">
            <a:off x="-291872" y="6195311"/>
            <a:ext cx="1425317" cy="743967"/>
          </a:xfrm>
          <a:custGeom>
            <a:avLst/>
            <a:gdLst>
              <a:gd name="T0" fmla="*/ 133 w 1442"/>
              <a:gd name="T1" fmla="*/ 0 h 752"/>
              <a:gd name="T2" fmla="*/ 54 w 1442"/>
              <a:gd name="T3" fmla="*/ 45 h 752"/>
              <a:gd name="T4" fmla="*/ 0 w 1442"/>
              <a:gd name="T5" fmla="*/ 178 h 752"/>
              <a:gd name="T6" fmla="*/ 58 w 1442"/>
              <a:gd name="T7" fmla="*/ 307 h 752"/>
              <a:gd name="T8" fmla="*/ 1013 w 1442"/>
              <a:gd name="T9" fmla="*/ 742 h 752"/>
              <a:gd name="T10" fmla="*/ 1218 w 1442"/>
              <a:gd name="T11" fmla="*/ 715 h 752"/>
              <a:gd name="T12" fmla="*/ 1384 w 1442"/>
              <a:gd name="T13" fmla="*/ 752 h 752"/>
              <a:gd name="T14" fmla="*/ 1442 w 1442"/>
              <a:gd name="T15" fmla="*/ 692 h 752"/>
              <a:gd name="T16" fmla="*/ 1286 w 1442"/>
              <a:gd name="T17" fmla="*/ 568 h 752"/>
              <a:gd name="T18" fmla="*/ 1223 w 1442"/>
              <a:gd name="T19" fmla="*/ 439 h 752"/>
              <a:gd name="T20" fmla="*/ 1172 w 1442"/>
              <a:gd name="T21" fmla="*/ 452 h 752"/>
              <a:gd name="T22" fmla="*/ 1231 w 1442"/>
              <a:gd name="T23" fmla="*/ 568 h 752"/>
              <a:gd name="T24" fmla="*/ 1351 w 1442"/>
              <a:gd name="T25" fmla="*/ 693 h 752"/>
              <a:gd name="T26" fmla="*/ 1210 w 1442"/>
              <a:gd name="T27" fmla="*/ 673 h 752"/>
              <a:gd name="T28" fmla="*/ 1044 w 1442"/>
              <a:gd name="T29" fmla="*/ 696 h 752"/>
              <a:gd name="T30" fmla="*/ 1075 w 1442"/>
              <a:gd name="T31" fmla="*/ 557 h 752"/>
              <a:gd name="T32" fmla="*/ 1146 w 1442"/>
              <a:gd name="T33" fmla="*/ 460 h 752"/>
              <a:gd name="T34" fmla="*/ 1062 w 1442"/>
              <a:gd name="T35" fmla="*/ 473 h 752"/>
              <a:gd name="T36" fmla="*/ 998 w 1442"/>
              <a:gd name="T37" fmla="*/ 563 h 752"/>
              <a:gd name="T38" fmla="*/ 975 w 1442"/>
              <a:gd name="T39" fmla="*/ 677 h 752"/>
              <a:gd name="T40" fmla="*/ 92 w 1442"/>
              <a:gd name="T41" fmla="*/ 266 h 752"/>
              <a:gd name="T42" fmla="*/ 69 w 1442"/>
              <a:gd name="T43" fmla="*/ 184 h 752"/>
              <a:gd name="T44" fmla="*/ 89 w 1442"/>
              <a:gd name="T45" fmla="*/ 82 h 752"/>
              <a:gd name="T46" fmla="*/ 186 w 1442"/>
              <a:gd name="T47" fmla="*/ 0 h 752"/>
              <a:gd name="T48" fmla="*/ 133 w 1442"/>
              <a:gd name="T49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2" h="752">
                <a:moveTo>
                  <a:pt x="133" y="0"/>
                </a:moveTo>
                <a:lnTo>
                  <a:pt x="54" y="45"/>
                </a:lnTo>
                <a:lnTo>
                  <a:pt x="0" y="178"/>
                </a:lnTo>
                <a:lnTo>
                  <a:pt x="58" y="307"/>
                </a:lnTo>
                <a:lnTo>
                  <a:pt x="1013" y="742"/>
                </a:lnTo>
                <a:lnTo>
                  <a:pt x="1218" y="715"/>
                </a:lnTo>
                <a:lnTo>
                  <a:pt x="1384" y="752"/>
                </a:lnTo>
                <a:lnTo>
                  <a:pt x="1442" y="692"/>
                </a:lnTo>
                <a:lnTo>
                  <a:pt x="1286" y="568"/>
                </a:lnTo>
                <a:lnTo>
                  <a:pt x="1223" y="439"/>
                </a:lnTo>
                <a:lnTo>
                  <a:pt x="1172" y="452"/>
                </a:lnTo>
                <a:lnTo>
                  <a:pt x="1231" y="568"/>
                </a:lnTo>
                <a:lnTo>
                  <a:pt x="1351" y="693"/>
                </a:lnTo>
                <a:lnTo>
                  <a:pt x="1210" y="673"/>
                </a:lnTo>
                <a:lnTo>
                  <a:pt x="1044" y="696"/>
                </a:lnTo>
                <a:lnTo>
                  <a:pt x="1075" y="557"/>
                </a:lnTo>
                <a:lnTo>
                  <a:pt x="1146" y="460"/>
                </a:lnTo>
                <a:lnTo>
                  <a:pt x="1062" y="473"/>
                </a:lnTo>
                <a:lnTo>
                  <a:pt x="998" y="563"/>
                </a:lnTo>
                <a:lnTo>
                  <a:pt x="975" y="677"/>
                </a:lnTo>
                <a:lnTo>
                  <a:pt x="92" y="266"/>
                </a:lnTo>
                <a:lnTo>
                  <a:pt x="69" y="184"/>
                </a:lnTo>
                <a:lnTo>
                  <a:pt x="89" y="82"/>
                </a:lnTo>
                <a:lnTo>
                  <a:pt x="186" y="0"/>
                </a:lnTo>
                <a:lnTo>
                  <a:pt x="1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45" name="Freeform 660"/>
          <p:cNvSpPr>
            <a:spLocks/>
          </p:cNvSpPr>
          <p:nvPr/>
        </p:nvSpPr>
        <p:spPr bwMode="auto">
          <a:xfrm rot="2682815">
            <a:off x="127491" y="5978829"/>
            <a:ext cx="136403" cy="282945"/>
          </a:xfrm>
          <a:custGeom>
            <a:avLst/>
            <a:gdLst>
              <a:gd name="T0" fmla="*/ 100 w 136"/>
              <a:gd name="T1" fmla="*/ 0 h 286"/>
              <a:gd name="T2" fmla="*/ 16 w 136"/>
              <a:gd name="T3" fmla="*/ 91 h 286"/>
              <a:gd name="T4" fmla="*/ 0 w 136"/>
              <a:gd name="T5" fmla="*/ 196 h 286"/>
              <a:gd name="T6" fmla="*/ 28 w 136"/>
              <a:gd name="T7" fmla="*/ 268 h 286"/>
              <a:gd name="T8" fmla="*/ 80 w 136"/>
              <a:gd name="T9" fmla="*/ 286 h 286"/>
              <a:gd name="T10" fmla="*/ 65 w 136"/>
              <a:gd name="T11" fmla="*/ 132 h 286"/>
              <a:gd name="T12" fmla="*/ 136 w 136"/>
              <a:gd name="T13" fmla="*/ 15 h 286"/>
              <a:gd name="T14" fmla="*/ 100 w 136"/>
              <a:gd name="T15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6" h="286">
                <a:moveTo>
                  <a:pt x="100" y="0"/>
                </a:moveTo>
                <a:lnTo>
                  <a:pt x="16" y="91"/>
                </a:lnTo>
                <a:lnTo>
                  <a:pt x="0" y="196"/>
                </a:lnTo>
                <a:lnTo>
                  <a:pt x="28" y="268"/>
                </a:lnTo>
                <a:lnTo>
                  <a:pt x="80" y="286"/>
                </a:lnTo>
                <a:lnTo>
                  <a:pt x="65" y="132"/>
                </a:lnTo>
                <a:lnTo>
                  <a:pt x="136" y="15"/>
                </a:lnTo>
                <a:lnTo>
                  <a:pt x="1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46" name="Freeform 661"/>
          <p:cNvSpPr>
            <a:spLocks/>
          </p:cNvSpPr>
          <p:nvPr/>
        </p:nvSpPr>
        <p:spPr bwMode="auto">
          <a:xfrm rot="2682815">
            <a:off x="561348" y="6089740"/>
            <a:ext cx="545614" cy="1005146"/>
          </a:xfrm>
          <a:custGeom>
            <a:avLst/>
            <a:gdLst>
              <a:gd name="T0" fmla="*/ 187 w 552"/>
              <a:gd name="T1" fmla="*/ 767 h 1016"/>
              <a:gd name="T2" fmla="*/ 0 w 552"/>
              <a:gd name="T3" fmla="*/ 107 h 1016"/>
              <a:gd name="T4" fmla="*/ 70 w 552"/>
              <a:gd name="T5" fmla="*/ 33 h 1016"/>
              <a:gd name="T6" fmla="*/ 222 w 552"/>
              <a:gd name="T7" fmla="*/ 0 h 1016"/>
              <a:gd name="T8" fmla="*/ 343 w 552"/>
              <a:gd name="T9" fmla="*/ 49 h 1016"/>
              <a:gd name="T10" fmla="*/ 552 w 552"/>
              <a:gd name="T11" fmla="*/ 1016 h 1016"/>
              <a:gd name="T12" fmla="*/ 476 w 552"/>
              <a:gd name="T13" fmla="*/ 933 h 1016"/>
              <a:gd name="T14" fmla="*/ 305 w 552"/>
              <a:gd name="T15" fmla="*/ 84 h 1016"/>
              <a:gd name="T16" fmla="*/ 195 w 552"/>
              <a:gd name="T17" fmla="*/ 53 h 1016"/>
              <a:gd name="T18" fmla="*/ 103 w 552"/>
              <a:gd name="T19" fmla="*/ 64 h 1016"/>
              <a:gd name="T20" fmla="*/ 65 w 552"/>
              <a:gd name="T21" fmla="*/ 122 h 1016"/>
              <a:gd name="T22" fmla="*/ 263 w 552"/>
              <a:gd name="T23" fmla="*/ 790 h 1016"/>
              <a:gd name="T24" fmla="*/ 187 w 552"/>
              <a:gd name="T25" fmla="*/ 767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2" h="1016">
                <a:moveTo>
                  <a:pt x="187" y="767"/>
                </a:moveTo>
                <a:lnTo>
                  <a:pt x="0" y="107"/>
                </a:lnTo>
                <a:lnTo>
                  <a:pt x="70" y="33"/>
                </a:lnTo>
                <a:lnTo>
                  <a:pt x="222" y="0"/>
                </a:lnTo>
                <a:lnTo>
                  <a:pt x="343" y="49"/>
                </a:lnTo>
                <a:lnTo>
                  <a:pt x="552" y="1016"/>
                </a:lnTo>
                <a:lnTo>
                  <a:pt x="476" y="933"/>
                </a:lnTo>
                <a:lnTo>
                  <a:pt x="305" y="84"/>
                </a:lnTo>
                <a:lnTo>
                  <a:pt x="195" y="53"/>
                </a:lnTo>
                <a:lnTo>
                  <a:pt x="103" y="64"/>
                </a:lnTo>
                <a:lnTo>
                  <a:pt x="65" y="122"/>
                </a:lnTo>
                <a:lnTo>
                  <a:pt x="263" y="790"/>
                </a:lnTo>
                <a:lnTo>
                  <a:pt x="187" y="7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47" name="Freeform 662"/>
          <p:cNvSpPr>
            <a:spLocks/>
          </p:cNvSpPr>
          <p:nvPr/>
        </p:nvSpPr>
        <p:spPr bwMode="auto">
          <a:xfrm rot="2682815">
            <a:off x="785996" y="6385724"/>
            <a:ext cx="162103" cy="425406"/>
          </a:xfrm>
          <a:custGeom>
            <a:avLst/>
            <a:gdLst>
              <a:gd name="T0" fmla="*/ 0 w 164"/>
              <a:gd name="T1" fmla="*/ 23 h 430"/>
              <a:gd name="T2" fmla="*/ 64 w 164"/>
              <a:gd name="T3" fmla="*/ 166 h 430"/>
              <a:gd name="T4" fmla="*/ 97 w 164"/>
              <a:gd name="T5" fmla="*/ 271 h 430"/>
              <a:gd name="T6" fmla="*/ 98 w 164"/>
              <a:gd name="T7" fmla="*/ 430 h 430"/>
              <a:gd name="T8" fmla="*/ 164 w 164"/>
              <a:gd name="T9" fmla="*/ 430 h 430"/>
              <a:gd name="T10" fmla="*/ 159 w 164"/>
              <a:gd name="T11" fmla="*/ 307 h 430"/>
              <a:gd name="T12" fmla="*/ 138 w 164"/>
              <a:gd name="T13" fmla="*/ 178 h 430"/>
              <a:gd name="T14" fmla="*/ 83 w 164"/>
              <a:gd name="T15" fmla="*/ 49 h 430"/>
              <a:gd name="T16" fmla="*/ 54 w 164"/>
              <a:gd name="T17" fmla="*/ 0 h 430"/>
              <a:gd name="T18" fmla="*/ 0 w 164"/>
              <a:gd name="T19" fmla="*/ 23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4" h="430">
                <a:moveTo>
                  <a:pt x="0" y="23"/>
                </a:moveTo>
                <a:lnTo>
                  <a:pt x="64" y="166"/>
                </a:lnTo>
                <a:lnTo>
                  <a:pt x="97" y="271"/>
                </a:lnTo>
                <a:lnTo>
                  <a:pt x="98" y="430"/>
                </a:lnTo>
                <a:lnTo>
                  <a:pt x="164" y="430"/>
                </a:lnTo>
                <a:lnTo>
                  <a:pt x="159" y="307"/>
                </a:lnTo>
                <a:lnTo>
                  <a:pt x="138" y="178"/>
                </a:lnTo>
                <a:lnTo>
                  <a:pt x="83" y="49"/>
                </a:lnTo>
                <a:lnTo>
                  <a:pt x="54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48" name="Freeform 663"/>
          <p:cNvSpPr>
            <a:spLocks/>
          </p:cNvSpPr>
          <p:nvPr/>
        </p:nvSpPr>
        <p:spPr bwMode="auto">
          <a:xfrm rot="2682815">
            <a:off x="552918" y="6150527"/>
            <a:ext cx="330136" cy="227543"/>
          </a:xfrm>
          <a:custGeom>
            <a:avLst/>
            <a:gdLst>
              <a:gd name="T0" fmla="*/ 255 w 334"/>
              <a:gd name="T1" fmla="*/ 0 h 230"/>
              <a:gd name="T2" fmla="*/ 221 w 334"/>
              <a:gd name="T3" fmla="*/ 15 h 230"/>
              <a:gd name="T4" fmla="*/ 217 w 334"/>
              <a:gd name="T5" fmla="*/ 56 h 230"/>
              <a:gd name="T6" fmla="*/ 0 w 334"/>
              <a:gd name="T7" fmla="*/ 144 h 230"/>
              <a:gd name="T8" fmla="*/ 0 w 334"/>
              <a:gd name="T9" fmla="*/ 190 h 230"/>
              <a:gd name="T10" fmla="*/ 244 w 334"/>
              <a:gd name="T11" fmla="*/ 194 h 230"/>
              <a:gd name="T12" fmla="*/ 275 w 334"/>
              <a:gd name="T13" fmla="*/ 230 h 230"/>
              <a:gd name="T14" fmla="*/ 334 w 334"/>
              <a:gd name="T15" fmla="*/ 228 h 230"/>
              <a:gd name="T16" fmla="*/ 329 w 334"/>
              <a:gd name="T17" fmla="*/ 162 h 230"/>
              <a:gd name="T18" fmla="*/ 101 w 334"/>
              <a:gd name="T19" fmla="*/ 151 h 230"/>
              <a:gd name="T20" fmla="*/ 286 w 334"/>
              <a:gd name="T21" fmla="*/ 75 h 230"/>
              <a:gd name="T22" fmla="*/ 255 w 334"/>
              <a:gd name="T23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4" h="230">
                <a:moveTo>
                  <a:pt x="255" y="0"/>
                </a:moveTo>
                <a:lnTo>
                  <a:pt x="221" y="15"/>
                </a:lnTo>
                <a:lnTo>
                  <a:pt x="217" y="56"/>
                </a:lnTo>
                <a:lnTo>
                  <a:pt x="0" y="144"/>
                </a:lnTo>
                <a:lnTo>
                  <a:pt x="0" y="190"/>
                </a:lnTo>
                <a:lnTo>
                  <a:pt x="244" y="194"/>
                </a:lnTo>
                <a:lnTo>
                  <a:pt x="275" y="230"/>
                </a:lnTo>
                <a:lnTo>
                  <a:pt x="334" y="228"/>
                </a:lnTo>
                <a:lnTo>
                  <a:pt x="329" y="162"/>
                </a:lnTo>
                <a:lnTo>
                  <a:pt x="101" y="151"/>
                </a:lnTo>
                <a:lnTo>
                  <a:pt x="286" y="75"/>
                </a:lnTo>
                <a:lnTo>
                  <a:pt x="2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49" name="Freeform 664"/>
          <p:cNvSpPr>
            <a:spLocks/>
          </p:cNvSpPr>
          <p:nvPr/>
        </p:nvSpPr>
        <p:spPr bwMode="auto">
          <a:xfrm rot="2682815">
            <a:off x="946037" y="6578691"/>
            <a:ext cx="798652" cy="360112"/>
          </a:xfrm>
          <a:custGeom>
            <a:avLst/>
            <a:gdLst>
              <a:gd name="T0" fmla="*/ 0 w 807"/>
              <a:gd name="T1" fmla="*/ 112 h 363"/>
              <a:gd name="T2" fmla="*/ 740 w 807"/>
              <a:gd name="T3" fmla="*/ 0 h 363"/>
              <a:gd name="T4" fmla="*/ 794 w 807"/>
              <a:gd name="T5" fmla="*/ 67 h 363"/>
              <a:gd name="T6" fmla="*/ 807 w 807"/>
              <a:gd name="T7" fmla="*/ 154 h 363"/>
              <a:gd name="T8" fmla="*/ 774 w 807"/>
              <a:gd name="T9" fmla="*/ 241 h 363"/>
              <a:gd name="T10" fmla="*/ 49 w 807"/>
              <a:gd name="T11" fmla="*/ 363 h 363"/>
              <a:gd name="T12" fmla="*/ 46 w 807"/>
              <a:gd name="T13" fmla="*/ 329 h 363"/>
              <a:gd name="T14" fmla="*/ 740 w 807"/>
              <a:gd name="T15" fmla="*/ 207 h 363"/>
              <a:gd name="T16" fmla="*/ 766 w 807"/>
              <a:gd name="T17" fmla="*/ 125 h 363"/>
              <a:gd name="T18" fmla="*/ 720 w 807"/>
              <a:gd name="T19" fmla="*/ 49 h 363"/>
              <a:gd name="T20" fmla="*/ 0 w 807"/>
              <a:gd name="T21" fmla="*/ 158 h 363"/>
              <a:gd name="T22" fmla="*/ 0 w 807"/>
              <a:gd name="T23" fmla="*/ 11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7" h="363">
                <a:moveTo>
                  <a:pt x="0" y="112"/>
                </a:moveTo>
                <a:lnTo>
                  <a:pt x="740" y="0"/>
                </a:lnTo>
                <a:lnTo>
                  <a:pt x="794" y="67"/>
                </a:lnTo>
                <a:lnTo>
                  <a:pt x="807" y="154"/>
                </a:lnTo>
                <a:lnTo>
                  <a:pt x="774" y="241"/>
                </a:lnTo>
                <a:lnTo>
                  <a:pt x="49" y="363"/>
                </a:lnTo>
                <a:lnTo>
                  <a:pt x="46" y="329"/>
                </a:lnTo>
                <a:lnTo>
                  <a:pt x="740" y="207"/>
                </a:lnTo>
                <a:lnTo>
                  <a:pt x="766" y="125"/>
                </a:lnTo>
                <a:lnTo>
                  <a:pt x="720" y="49"/>
                </a:lnTo>
                <a:lnTo>
                  <a:pt x="0" y="158"/>
                </a:lnTo>
                <a:lnTo>
                  <a:pt x="0" y="1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50" name="Freeform 665"/>
          <p:cNvSpPr>
            <a:spLocks/>
          </p:cNvSpPr>
          <p:nvPr/>
        </p:nvSpPr>
        <p:spPr bwMode="auto">
          <a:xfrm rot="2682815">
            <a:off x="1066607" y="6626774"/>
            <a:ext cx="417118" cy="144440"/>
          </a:xfrm>
          <a:custGeom>
            <a:avLst/>
            <a:gdLst>
              <a:gd name="T0" fmla="*/ 0 w 421"/>
              <a:gd name="T1" fmla="*/ 106 h 146"/>
              <a:gd name="T2" fmla="*/ 58 w 421"/>
              <a:gd name="T3" fmla="*/ 146 h 146"/>
              <a:gd name="T4" fmla="*/ 193 w 421"/>
              <a:gd name="T5" fmla="*/ 141 h 146"/>
              <a:gd name="T6" fmla="*/ 360 w 421"/>
              <a:gd name="T7" fmla="*/ 98 h 146"/>
              <a:gd name="T8" fmla="*/ 421 w 421"/>
              <a:gd name="T9" fmla="*/ 36 h 146"/>
              <a:gd name="T10" fmla="*/ 382 w 421"/>
              <a:gd name="T11" fmla="*/ 1 h 146"/>
              <a:gd name="T12" fmla="*/ 219 w 421"/>
              <a:gd name="T13" fmla="*/ 0 h 146"/>
              <a:gd name="T14" fmla="*/ 96 w 421"/>
              <a:gd name="T15" fmla="*/ 10 h 146"/>
              <a:gd name="T16" fmla="*/ 13 w 421"/>
              <a:gd name="T17" fmla="*/ 64 h 146"/>
              <a:gd name="T18" fmla="*/ 97 w 421"/>
              <a:gd name="T19" fmla="*/ 80 h 146"/>
              <a:gd name="T20" fmla="*/ 237 w 421"/>
              <a:gd name="T21" fmla="*/ 44 h 146"/>
              <a:gd name="T22" fmla="*/ 359 w 421"/>
              <a:gd name="T23" fmla="*/ 44 h 146"/>
              <a:gd name="T24" fmla="*/ 232 w 421"/>
              <a:gd name="T25" fmla="*/ 93 h 146"/>
              <a:gd name="T26" fmla="*/ 124 w 421"/>
              <a:gd name="T27" fmla="*/ 106 h 146"/>
              <a:gd name="T28" fmla="*/ 0 w 421"/>
              <a:gd name="T29" fmla="*/ 10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1" h="146">
                <a:moveTo>
                  <a:pt x="0" y="106"/>
                </a:moveTo>
                <a:lnTo>
                  <a:pt x="58" y="146"/>
                </a:lnTo>
                <a:lnTo>
                  <a:pt x="193" y="141"/>
                </a:lnTo>
                <a:lnTo>
                  <a:pt x="360" y="98"/>
                </a:lnTo>
                <a:lnTo>
                  <a:pt x="421" y="36"/>
                </a:lnTo>
                <a:lnTo>
                  <a:pt x="382" y="1"/>
                </a:lnTo>
                <a:lnTo>
                  <a:pt x="219" y="0"/>
                </a:lnTo>
                <a:lnTo>
                  <a:pt x="96" y="10"/>
                </a:lnTo>
                <a:lnTo>
                  <a:pt x="13" y="64"/>
                </a:lnTo>
                <a:lnTo>
                  <a:pt x="97" y="80"/>
                </a:lnTo>
                <a:lnTo>
                  <a:pt x="237" y="44"/>
                </a:lnTo>
                <a:lnTo>
                  <a:pt x="359" y="44"/>
                </a:lnTo>
                <a:lnTo>
                  <a:pt x="232" y="93"/>
                </a:lnTo>
                <a:lnTo>
                  <a:pt x="124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4" name="Grup 3"/>
          <p:cNvGrpSpPr/>
          <p:nvPr/>
        </p:nvGrpSpPr>
        <p:grpSpPr>
          <a:xfrm>
            <a:off x="55662" y="6289503"/>
            <a:ext cx="576064" cy="528712"/>
            <a:chOff x="2688195" y="5569701"/>
            <a:chExt cx="849851" cy="549843"/>
          </a:xfrm>
        </p:grpSpPr>
        <p:sp>
          <p:nvSpPr>
            <p:cNvPr id="1616" name="Freeform 631"/>
            <p:cNvSpPr>
              <a:spLocks/>
            </p:cNvSpPr>
            <p:nvPr/>
          </p:nvSpPr>
          <p:spPr bwMode="auto">
            <a:xfrm rot="2157462">
              <a:off x="2688195" y="5569701"/>
              <a:ext cx="849851" cy="549843"/>
            </a:xfrm>
            <a:custGeom>
              <a:avLst/>
              <a:gdLst>
                <a:gd name="T0" fmla="*/ 12 w 418"/>
                <a:gd name="T1" fmla="*/ 28 h 253"/>
                <a:gd name="T2" fmla="*/ 137 w 418"/>
                <a:gd name="T3" fmla="*/ 56 h 253"/>
                <a:gd name="T4" fmla="*/ 277 w 418"/>
                <a:gd name="T5" fmla="*/ 117 h 253"/>
                <a:gd name="T6" fmla="*/ 375 w 418"/>
                <a:gd name="T7" fmla="*/ 207 h 253"/>
                <a:gd name="T8" fmla="*/ 278 w 418"/>
                <a:gd name="T9" fmla="*/ 196 h 253"/>
                <a:gd name="T10" fmla="*/ 119 w 418"/>
                <a:gd name="T11" fmla="*/ 125 h 253"/>
                <a:gd name="T12" fmla="*/ 43 w 418"/>
                <a:gd name="T13" fmla="*/ 68 h 253"/>
                <a:gd name="T14" fmla="*/ 91 w 418"/>
                <a:gd name="T15" fmla="*/ 140 h 253"/>
                <a:gd name="T16" fmla="*/ 232 w 418"/>
                <a:gd name="T17" fmla="*/ 230 h 253"/>
                <a:gd name="T18" fmla="*/ 398 w 418"/>
                <a:gd name="T19" fmla="*/ 253 h 253"/>
                <a:gd name="T20" fmla="*/ 418 w 418"/>
                <a:gd name="T21" fmla="*/ 191 h 253"/>
                <a:gd name="T22" fmla="*/ 336 w 418"/>
                <a:gd name="T23" fmla="*/ 102 h 253"/>
                <a:gd name="T24" fmla="*/ 145 w 418"/>
                <a:gd name="T25" fmla="*/ 15 h 253"/>
                <a:gd name="T26" fmla="*/ 0 w 418"/>
                <a:gd name="T27" fmla="*/ 0 h 253"/>
                <a:gd name="T28" fmla="*/ 12 w 418"/>
                <a:gd name="T29" fmla="*/ 2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8" h="253">
                  <a:moveTo>
                    <a:pt x="12" y="28"/>
                  </a:moveTo>
                  <a:lnTo>
                    <a:pt x="137" y="56"/>
                  </a:lnTo>
                  <a:lnTo>
                    <a:pt x="277" y="117"/>
                  </a:lnTo>
                  <a:lnTo>
                    <a:pt x="375" y="207"/>
                  </a:lnTo>
                  <a:lnTo>
                    <a:pt x="278" y="196"/>
                  </a:lnTo>
                  <a:lnTo>
                    <a:pt x="119" y="125"/>
                  </a:lnTo>
                  <a:lnTo>
                    <a:pt x="43" y="68"/>
                  </a:lnTo>
                  <a:lnTo>
                    <a:pt x="91" y="140"/>
                  </a:lnTo>
                  <a:lnTo>
                    <a:pt x="232" y="230"/>
                  </a:lnTo>
                  <a:lnTo>
                    <a:pt x="398" y="253"/>
                  </a:lnTo>
                  <a:lnTo>
                    <a:pt x="418" y="191"/>
                  </a:lnTo>
                  <a:lnTo>
                    <a:pt x="336" y="102"/>
                  </a:lnTo>
                  <a:lnTo>
                    <a:pt x="145" y="15"/>
                  </a:lnTo>
                  <a:lnTo>
                    <a:pt x="0" y="0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" name="Grup 1"/>
            <p:cNvGrpSpPr/>
            <p:nvPr userDrawn="1"/>
          </p:nvGrpSpPr>
          <p:grpSpPr>
            <a:xfrm rot="3789856">
              <a:off x="2864114" y="5723432"/>
              <a:ext cx="438046" cy="171367"/>
              <a:chOff x="2194039" y="4993362"/>
              <a:chExt cx="526905" cy="302519"/>
            </a:xfrm>
          </p:grpSpPr>
          <p:pic>
            <p:nvPicPr>
              <p:cNvPr id="1608" name="Picture 6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577" r="28384"/>
              <a:stretch>
                <a:fillRect/>
              </a:stretch>
            </p:blipFill>
            <p:spPr bwMode="auto">
              <a:xfrm rot="15126665" flipH="1">
                <a:off x="2522189" y="5192350"/>
                <a:ext cx="145694" cy="61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76" name="Group 66"/>
              <p:cNvGrpSpPr>
                <a:grpSpLocks/>
              </p:cNvGrpSpPr>
              <p:nvPr/>
            </p:nvGrpSpPr>
            <p:grpSpPr bwMode="auto">
              <a:xfrm>
                <a:off x="2194039" y="4993362"/>
                <a:ext cx="526905" cy="255978"/>
                <a:chOff x="839" y="3370"/>
                <a:chExt cx="1542" cy="629"/>
              </a:xfrm>
            </p:grpSpPr>
            <p:pic>
              <p:nvPicPr>
                <p:cNvPr id="1651" name="Picture 6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62414">
                  <a:off x="839" y="3385"/>
                  <a:ext cx="640" cy="5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652" name="Group 68"/>
                <p:cNvGrpSpPr>
                  <a:grpSpLocks/>
                </p:cNvGrpSpPr>
                <p:nvPr/>
              </p:nvGrpSpPr>
              <p:grpSpPr bwMode="auto">
                <a:xfrm>
                  <a:off x="839" y="3370"/>
                  <a:ext cx="1542" cy="629"/>
                  <a:chOff x="839" y="3370"/>
                  <a:chExt cx="1542" cy="629"/>
                </a:xfrm>
              </p:grpSpPr>
              <p:pic>
                <p:nvPicPr>
                  <p:cNvPr id="1653" name="Picture 6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670667">
                    <a:off x="839" y="3612"/>
                    <a:ext cx="640" cy="1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54" name="Picture 7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52704">
                    <a:off x="1334" y="3370"/>
                    <a:ext cx="458" cy="5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55" name="Picture 7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423510">
                    <a:off x="1539" y="3475"/>
                    <a:ext cx="595" cy="4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56" name="Picture 7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28349"/>
                  <a:stretch>
                    <a:fillRect/>
                  </a:stretch>
                </p:blipFill>
                <p:spPr bwMode="auto">
                  <a:xfrm rot="4673005">
                    <a:off x="1858" y="3450"/>
                    <a:ext cx="594" cy="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57" name="Picture 7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38980"/>
                  <a:stretch>
                    <a:fillRect/>
                  </a:stretch>
                </p:blipFill>
                <p:spPr bwMode="auto">
                  <a:xfrm rot="2533643" flipH="1">
                    <a:off x="2109" y="3521"/>
                    <a:ext cx="178" cy="4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40746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0">
              <a:schemeClr val="bg1"/>
            </a:gs>
            <a:gs pos="13000">
              <a:schemeClr val="bg1"/>
            </a:gs>
            <a:gs pos="14000">
              <a:srgbClr val="FFFF00"/>
            </a:gs>
            <a:gs pos="15000">
              <a:srgbClr val="FF0000"/>
            </a:gs>
            <a:gs pos="16000">
              <a:srgbClr val="66FF33"/>
            </a:gs>
            <a:gs pos="17000">
              <a:srgbClr val="CCECFF"/>
            </a:gs>
            <a:gs pos="94000">
              <a:schemeClr val="tx2">
                <a:lumMod val="75000"/>
              </a:schemeClr>
            </a:gs>
            <a:gs pos="82000">
              <a:schemeClr val="tx2">
                <a:lumMod val="60000"/>
                <a:lumOff val="40000"/>
              </a:schemeClr>
            </a:gs>
            <a:gs pos="46000">
              <a:srgbClr val="CCCC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31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129415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5306" indent="-485306" algn="l" defTabSz="129415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51497" indent="-404422" algn="l" defTabSz="129415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17688" indent="-323538" algn="l" defTabSz="129415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4763" indent="-323538" algn="l" defTabSz="12941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11838" indent="-323538" algn="l" defTabSz="129415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8913" indent="-323538" algn="l" defTabSz="129415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05989" indent="-323538" algn="l" defTabSz="129415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53064" indent="-323538" algn="l" defTabSz="129415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00139" indent="-323538" algn="l" defTabSz="129415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41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5" algn="l" defTabSz="12941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94150" algn="l" defTabSz="12941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41225" algn="l" defTabSz="12941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8301" algn="l" defTabSz="12941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35376" algn="l" defTabSz="12941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82451" algn="l" defTabSz="12941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29526" algn="l" defTabSz="12941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601" algn="l" defTabSz="12941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508751" y="3109214"/>
            <a:ext cx="452979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Ç</a:t>
            </a:r>
            <a:r>
              <a:rPr sz="4500" b="1" spc="0" baseline="2730" dirty="0" smtClean="0">
                <a:latin typeface="Calibri"/>
                <a:cs typeface="Calibri"/>
              </a:rPr>
              <a:t>O</a:t>
            </a:r>
            <a:r>
              <a:rPr sz="4500" b="1" spc="-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UK</a:t>
            </a:r>
            <a:r>
              <a:rPr sz="4500" b="1" spc="-87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Lİ</a:t>
            </a:r>
            <a:r>
              <a:rPr sz="4500" b="1" spc="0" baseline="2730" dirty="0" smtClean="0">
                <a:latin typeface="Calibri"/>
                <a:cs typeface="Calibri"/>
              </a:rPr>
              <a:t>Ş</a:t>
            </a:r>
            <a:r>
              <a:rPr sz="4500" b="1" spc="4" baseline="2730" dirty="0" smtClean="0">
                <a:latin typeface="Calibri"/>
                <a:cs typeface="Calibri"/>
              </a:rPr>
              <a:t>İ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İ</a:t>
            </a:r>
            <a:r>
              <a:rPr sz="4500" b="1" spc="-110" baseline="2730" dirty="0" smtClean="0">
                <a:latin typeface="Calibri"/>
                <a:cs typeface="Calibri"/>
              </a:rPr>
              <a:t> </a:t>
            </a:r>
            <a:r>
              <a:rPr sz="4500" b="1" spc="-9" baseline="2730" dirty="0" smtClean="0">
                <a:latin typeface="Calibri"/>
                <a:cs typeface="Calibri"/>
              </a:rPr>
              <a:t>V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32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Ğ</a:t>
            </a:r>
            <a:r>
              <a:rPr sz="4500" b="1" spc="4" baseline="2730" dirty="0" smtClean="0">
                <a:latin typeface="Calibri"/>
                <a:cs typeface="Calibri"/>
              </a:rPr>
              <a:t>İ</a:t>
            </a:r>
            <a:r>
              <a:rPr sz="4500" b="1" spc="0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İ</a:t>
            </a:r>
            <a:r>
              <a:rPr sz="4500" b="1" spc="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İ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208" y="3682999"/>
            <a:ext cx="3780700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sz="10800" b="1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0800" b="1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0800" b="1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0800" b="1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KLA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0994" y="3682999"/>
            <a:ext cx="3405811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İL</a:t>
            </a:r>
            <a:r>
              <a:rPr sz="10800" b="1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0800" b="1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TİŞİM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30892" y="3682999"/>
            <a:ext cx="405780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endParaRPr sz="7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650747" y="873251"/>
            <a:ext cx="2891027" cy="489203"/>
          </a:xfrm>
          <a:custGeom>
            <a:avLst/>
            <a:gdLst/>
            <a:ahLst/>
            <a:cxnLst/>
            <a:rect l="l" t="t" r="r" b="b"/>
            <a:pathLst>
              <a:path w="2891027" h="489203">
                <a:moveTo>
                  <a:pt x="0" y="489203"/>
                </a:moveTo>
                <a:lnTo>
                  <a:pt x="2891027" y="489203"/>
                </a:lnTo>
                <a:lnTo>
                  <a:pt x="289102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747" y="797051"/>
            <a:ext cx="2891027" cy="74675"/>
          </a:xfrm>
          <a:custGeom>
            <a:avLst/>
            <a:gdLst/>
            <a:ahLst/>
            <a:cxnLst/>
            <a:rect l="l" t="t" r="r" b="b"/>
            <a:pathLst>
              <a:path w="2891027" h="74675">
                <a:moveTo>
                  <a:pt x="0" y="74675"/>
                </a:moveTo>
                <a:lnTo>
                  <a:pt x="2891027" y="74675"/>
                </a:lnTo>
                <a:lnTo>
                  <a:pt x="289102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43299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43299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0747" y="1440179"/>
            <a:ext cx="2891027" cy="74675"/>
          </a:xfrm>
          <a:custGeom>
            <a:avLst/>
            <a:gdLst/>
            <a:ahLst/>
            <a:cxnLst/>
            <a:rect l="l" t="t" r="r" b="b"/>
            <a:pathLst>
              <a:path w="2891027" h="74675">
                <a:moveTo>
                  <a:pt x="0" y="74675"/>
                </a:moveTo>
                <a:lnTo>
                  <a:pt x="2891027" y="74675"/>
                </a:lnTo>
                <a:lnTo>
                  <a:pt x="289102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0747" y="1363979"/>
            <a:ext cx="2891027" cy="74675"/>
          </a:xfrm>
          <a:custGeom>
            <a:avLst/>
            <a:gdLst/>
            <a:ahLst/>
            <a:cxnLst/>
            <a:rect l="l" t="t" r="r" b="b"/>
            <a:pathLst>
              <a:path w="2891027" h="74675">
                <a:moveTo>
                  <a:pt x="0" y="74675"/>
                </a:moveTo>
                <a:lnTo>
                  <a:pt x="2891027" y="74675"/>
                </a:lnTo>
                <a:lnTo>
                  <a:pt x="289102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19499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43299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43299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1949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4329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0747" y="1607819"/>
            <a:ext cx="5439155" cy="489203"/>
          </a:xfrm>
          <a:custGeom>
            <a:avLst/>
            <a:gdLst/>
            <a:ahLst/>
            <a:cxnLst/>
            <a:rect l="l" t="t" r="r" b="b"/>
            <a:pathLst>
              <a:path w="5439155" h="489203">
                <a:moveTo>
                  <a:pt x="0" y="489203"/>
                </a:moveTo>
                <a:lnTo>
                  <a:pt x="5439155" y="489203"/>
                </a:lnTo>
                <a:lnTo>
                  <a:pt x="543915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4547" y="153161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0747" y="1531619"/>
            <a:ext cx="5439155" cy="74675"/>
          </a:xfrm>
          <a:custGeom>
            <a:avLst/>
            <a:gdLst/>
            <a:ahLst/>
            <a:cxnLst/>
            <a:rect l="l" t="t" r="r" b="b"/>
            <a:pathLst>
              <a:path w="5439155" h="74675">
                <a:moveTo>
                  <a:pt x="0" y="74675"/>
                </a:moveTo>
                <a:lnTo>
                  <a:pt x="5439155" y="74675"/>
                </a:lnTo>
                <a:lnTo>
                  <a:pt x="54391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91427" y="153161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4547" y="2098547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0747" y="2098547"/>
            <a:ext cx="5439155" cy="74675"/>
          </a:xfrm>
          <a:custGeom>
            <a:avLst/>
            <a:gdLst/>
            <a:ahLst/>
            <a:cxnLst/>
            <a:rect l="l" t="t" r="r" b="b"/>
            <a:pathLst>
              <a:path w="5439155" h="74675">
                <a:moveTo>
                  <a:pt x="0" y="74675"/>
                </a:moveTo>
                <a:lnTo>
                  <a:pt x="5439155" y="74675"/>
                </a:lnTo>
                <a:lnTo>
                  <a:pt x="54391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91427" y="2098547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4547" y="1607819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91427" y="16078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6627" y="2216171"/>
            <a:ext cx="9274979" cy="3219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150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b="1" spc="0" baseline="2730" dirty="0" smtClean="0">
                <a:latin typeface="Calibri"/>
                <a:cs typeface="Calibri"/>
              </a:rPr>
              <a:t>P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olo</a:t>
            </a:r>
            <a:r>
              <a:rPr sz="4500" b="1" spc="9" baseline="2730" dirty="0" smtClean="0">
                <a:latin typeface="Calibri"/>
                <a:cs typeface="Calibri"/>
              </a:rPr>
              <a:t>j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142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ts val="3660"/>
              </a:lnSpc>
              <a:spcBef>
                <a:spcPts val="16"/>
              </a:spcBef>
            </a:pP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çe</a:t>
            </a:r>
            <a:r>
              <a:rPr sz="3000" spc="0" dirty="0" smtClean="0">
                <a:latin typeface="Calibri"/>
                <a:cs typeface="Calibri"/>
              </a:rPr>
              <a:t>vre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5856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anma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ih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nd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 sor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İ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ben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2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y,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dün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und</a:t>
            </a:r>
            <a:r>
              <a:rPr sz="3000" spc="4" dirty="0" smtClean="0">
                <a:latin typeface="Calibri"/>
                <a:cs typeface="Calibri"/>
              </a:rPr>
              <a:t>ad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547" y="797051"/>
            <a:ext cx="304418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12" name="object 12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649985" y="872489"/>
            <a:ext cx="289255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Tür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42537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361873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49985" y="1363217"/>
            <a:ext cx="2892551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  <p:sp>
        <p:nvSpPr>
          <p:cNvPr id="7" name="object 7"/>
          <p:cNvSpPr txBox="1"/>
          <p:nvPr/>
        </p:nvSpPr>
        <p:spPr>
          <a:xfrm>
            <a:off x="1270000000" y="1531619"/>
            <a:ext cx="0" cy="641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74547" y="1531619"/>
            <a:ext cx="5591555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1607057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1607057"/>
            <a:ext cx="544067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000" b="1" spc="-6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rey</a:t>
            </a:r>
            <a:r>
              <a:rPr sz="3000" b="1" spc="-6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ki</a:t>
            </a:r>
            <a:r>
              <a:rPr sz="3000" b="1" spc="-13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0665" y="1607057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2097785"/>
            <a:ext cx="5440679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239853" cy="46156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34204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söy</a:t>
            </a:r>
            <a:r>
              <a:rPr sz="4500" spc="-4" baseline="2730" dirty="0" smtClean="0">
                <a:latin typeface="Calibri"/>
                <a:cs typeface="Calibri"/>
              </a:rPr>
              <a:t>ledi</a:t>
            </a:r>
            <a:r>
              <a:rPr sz="4500" spc="1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6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edi</a:t>
            </a:r>
            <a:r>
              <a:rPr sz="4500" spc="4" baseline="2730" dirty="0" smtClean="0">
                <a:latin typeface="Calibri"/>
                <a:cs typeface="Calibri"/>
              </a:rPr>
              <a:t>ği</a:t>
            </a:r>
            <a:r>
              <a:rPr sz="4500" spc="-4" baseline="2730" dirty="0" smtClean="0">
                <a:latin typeface="Calibri"/>
                <a:cs typeface="Calibri"/>
              </a:rPr>
              <a:t>ni</a:t>
            </a:r>
            <a:r>
              <a:rPr sz="4500" spc="0" baseline="2730" dirty="0" smtClean="0">
                <a:latin typeface="Calibri"/>
                <a:cs typeface="Calibri"/>
              </a:rPr>
              <a:t>zi</a:t>
            </a:r>
            <a:r>
              <a:rPr sz="4500" spc="-13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7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endParaRPr sz="3000">
              <a:latin typeface="Calibri"/>
              <a:cs typeface="Calibri"/>
            </a:endParaRPr>
          </a:p>
          <a:p>
            <a:pPr marL="12700" marR="423684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4" dirty="0" smtClean="0">
                <a:latin typeface="Calibri"/>
                <a:cs typeface="Calibri"/>
              </a:rPr>
              <a:t>ğu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zu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pını</a:t>
            </a:r>
            <a:r>
              <a:rPr sz="3000" spc="0" dirty="0" smtClean="0">
                <a:latin typeface="Calibri"/>
                <a:cs typeface="Calibri"/>
              </a:rPr>
              <a:t>z,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 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rsa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Boş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r.”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Bu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udu</a:t>
            </a:r>
            <a:r>
              <a:rPr sz="3000" spc="0" dirty="0" smtClean="0">
                <a:latin typeface="Calibri"/>
                <a:cs typeface="Calibri"/>
              </a:rPr>
              <a:t>r.).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acak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  <a:p>
            <a:pPr marL="12700" marR="1038770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İs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tep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8780766" cy="2290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spc="4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2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ını</a:t>
            </a:r>
            <a:r>
              <a:rPr sz="4500" spc="0" baseline="2730" dirty="0" smtClean="0">
                <a:latin typeface="Calibri"/>
                <a:cs typeface="Calibri"/>
              </a:rPr>
              <a:t>zı</a:t>
            </a:r>
            <a:r>
              <a:rPr sz="4500" spc="-15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4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un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dill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akk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25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23471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nle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2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ah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11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sor</a:t>
            </a:r>
            <a:r>
              <a:rPr sz="4500" spc="-4" baseline="2730" dirty="0" smtClean="0">
                <a:latin typeface="Calibri"/>
                <a:cs typeface="Calibri"/>
              </a:rPr>
              <a:t>unun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3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gitm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bunu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(B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.).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ysa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kç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dinl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â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234699" indent="449580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mama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endin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nın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50747" y="797051"/>
            <a:ext cx="6655307" cy="489203"/>
          </a:xfrm>
          <a:custGeom>
            <a:avLst/>
            <a:gdLst/>
            <a:ahLst/>
            <a:cxnLst/>
            <a:rect l="l" t="t" r="r" b="b"/>
            <a:pathLst>
              <a:path w="6655307" h="489203">
                <a:moveTo>
                  <a:pt x="0" y="489203"/>
                </a:moveTo>
                <a:lnTo>
                  <a:pt x="6655307" y="489203"/>
                </a:lnTo>
                <a:lnTo>
                  <a:pt x="665530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747" y="720851"/>
            <a:ext cx="6655307" cy="74675"/>
          </a:xfrm>
          <a:custGeom>
            <a:avLst/>
            <a:gdLst/>
            <a:ahLst/>
            <a:cxnLst/>
            <a:rect l="l" t="t" r="r" b="b"/>
            <a:pathLst>
              <a:path w="6655307" h="74675">
                <a:moveTo>
                  <a:pt x="0" y="74675"/>
                </a:moveTo>
                <a:lnTo>
                  <a:pt x="6655307" y="74675"/>
                </a:lnTo>
                <a:lnTo>
                  <a:pt x="665530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07579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7579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287779"/>
            <a:ext cx="6655307" cy="74675"/>
          </a:xfrm>
          <a:custGeom>
            <a:avLst/>
            <a:gdLst/>
            <a:ahLst/>
            <a:cxnLst/>
            <a:rect l="l" t="t" r="r" b="b"/>
            <a:pathLst>
              <a:path w="6655307" h="74675">
                <a:moveTo>
                  <a:pt x="0" y="74675"/>
                </a:moveTo>
                <a:lnTo>
                  <a:pt x="6655307" y="74675"/>
                </a:lnTo>
                <a:lnTo>
                  <a:pt x="665530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07579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07579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6627" y="1428241"/>
            <a:ext cx="9247444" cy="3196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4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4" baseline="2730" dirty="0" smtClean="0">
                <a:latin typeface="Calibri"/>
                <a:cs typeface="Calibri"/>
              </a:rPr>
              <a:t>li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4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1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and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6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rş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ya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vr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endParaRPr sz="3000">
              <a:latin typeface="Calibri"/>
              <a:cs typeface="Calibri"/>
            </a:endParaRPr>
          </a:p>
          <a:p>
            <a:pPr marL="12700" marR="62481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ep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rz</a:t>
            </a:r>
            <a:r>
              <a:rPr sz="3000" spc="-4" dirty="0" smtClean="0">
                <a:latin typeface="Calibri"/>
                <a:cs typeface="Calibri"/>
              </a:rPr>
              <a:t>ıdı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çte</a:t>
            </a:r>
            <a:r>
              <a:rPr sz="3000" spc="-4" dirty="0" smtClean="0">
                <a:latin typeface="Calibri"/>
                <a:cs typeface="Calibri"/>
              </a:rPr>
              <a:t>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3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-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2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 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â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680770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665683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Ço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9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1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(Sen</a:t>
            </a:r>
            <a:r>
              <a:rPr sz="3000" b="1" spc="-5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Ben</a:t>
            </a:r>
            <a:r>
              <a:rPr sz="3000" b="1" spc="-4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0681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6656831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797119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4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j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1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kınd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4" baseline="2730" dirty="0" smtClean="0">
                <a:latin typeface="Calibri"/>
                <a:cs typeface="Calibri"/>
              </a:rPr>
              <a:t>ğe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6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  <a:p>
            <a:pPr marL="12700" marR="296025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2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zı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9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76560" indent="449580" algn="just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?”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9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ledi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ben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cel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zi</a:t>
            </a:r>
            <a:r>
              <a:rPr sz="3000" spc="-1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açık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5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 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ığ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 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17804" y="1571232"/>
            <a:ext cx="2147315" cy="3139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57564" y="784946"/>
            <a:ext cx="67841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9528" y="784946"/>
            <a:ext cx="54430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87384" y="784946"/>
            <a:ext cx="44677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7709" y="784946"/>
            <a:ext cx="7195527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dü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nc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14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50687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ıla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şe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r.”</a:t>
            </a:r>
            <a:r>
              <a:rPr sz="3000" spc="-1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inl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ü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ü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yu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atm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4" dirty="0" smtClean="0">
                <a:latin typeface="Calibri"/>
                <a:cs typeface="Calibri"/>
              </a:rPr>
              <a:t>um</a:t>
            </a:r>
            <a:r>
              <a:rPr sz="3000" spc="-4" dirty="0" smtClean="0">
                <a:latin typeface="Calibri"/>
                <a:cs typeface="Calibri"/>
              </a:rPr>
              <a:t>lulu</a:t>
            </a:r>
            <a:r>
              <a:rPr sz="3000" spc="4" dirty="0" smtClean="0">
                <a:latin typeface="Calibri"/>
                <a:cs typeface="Calibri"/>
              </a:rPr>
              <a:t>ğun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öze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4955372"/>
            <a:ext cx="701998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4" baseline="3413" dirty="0" smtClean="0">
                <a:latin typeface="Calibri"/>
                <a:cs typeface="Calibri"/>
              </a:rPr>
              <a:t>Ç</a:t>
            </a:r>
            <a:r>
              <a:rPr sz="3600" i="1" spc="0" baseline="3413" dirty="0" smtClean="0">
                <a:latin typeface="Calibri"/>
                <a:cs typeface="Calibri"/>
              </a:rPr>
              <a:t>ocukla</a:t>
            </a:r>
            <a:r>
              <a:rPr sz="3600" i="1" spc="-75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i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</a:t>
            </a:r>
            <a:r>
              <a:rPr sz="3600" i="1" spc="-9" baseline="3413" dirty="0" smtClean="0">
                <a:latin typeface="Calibri"/>
                <a:cs typeface="Calibri"/>
              </a:rPr>
              <a:t>i</a:t>
            </a:r>
            <a:r>
              <a:rPr sz="3600" i="1" spc="0" baseline="3413" dirty="0" smtClean="0">
                <a:latin typeface="Calibri"/>
                <a:cs typeface="Calibri"/>
              </a:rPr>
              <a:t>şim</a:t>
            </a:r>
            <a:r>
              <a:rPr sz="3600" i="1" spc="-69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sı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asın</a:t>
            </a:r>
            <a:r>
              <a:rPr sz="3600" i="1" spc="-9" baseline="3413" dirty="0" smtClean="0">
                <a:latin typeface="Calibri"/>
                <a:cs typeface="Calibri"/>
              </a:rPr>
              <a:t>d</a:t>
            </a:r>
            <a:r>
              <a:rPr sz="3600" i="1" spc="0" baseline="3413" dirty="0" smtClean="0">
                <a:latin typeface="Calibri"/>
                <a:cs typeface="Calibri"/>
              </a:rPr>
              <a:t>a</a:t>
            </a:r>
            <a:r>
              <a:rPr sz="3600" i="1" spc="-87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b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n</a:t>
            </a:r>
            <a:r>
              <a:rPr sz="3600" i="1" spc="-36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dilini</a:t>
            </a:r>
            <a:r>
              <a:rPr sz="3600" i="1" spc="-46" baseline="3413" dirty="0" smtClean="0">
                <a:latin typeface="Calibri"/>
                <a:cs typeface="Calibri"/>
              </a:rPr>
              <a:t> </a:t>
            </a:r>
            <a:r>
              <a:rPr sz="3600" i="1" spc="-9" baseline="3413" dirty="0" smtClean="0">
                <a:latin typeface="Calibri"/>
                <a:cs typeface="Calibri"/>
              </a:rPr>
              <a:t>k</a:t>
            </a:r>
            <a:r>
              <a:rPr sz="3600" i="1" spc="0" baseline="3413" dirty="0" smtClean="0">
                <a:latin typeface="Calibri"/>
                <a:cs typeface="Calibri"/>
              </a:rPr>
              <a:t>ullanmak</a:t>
            </a:r>
            <a:r>
              <a:rPr sz="3600" i="1" spc="-101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ö</a:t>
            </a:r>
            <a:r>
              <a:rPr sz="3600" i="1" spc="-9" baseline="3413" dirty="0" smtClean="0">
                <a:latin typeface="Calibri"/>
                <a:cs typeface="Calibri"/>
              </a:rPr>
              <a:t>n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mlidi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954265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9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ınlı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9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5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ib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4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lu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10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ım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zı</a:t>
            </a:r>
            <a:r>
              <a:rPr sz="4500" spc="-16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dil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sa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elinde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şu</a:t>
            </a:r>
            <a:r>
              <a:rPr sz="3000" spc="-37" dirty="0" smtClean="0">
                <a:latin typeface="Calibri"/>
                <a:cs typeface="Calibri"/>
              </a:rPr>
              <a:t> </a:t>
            </a:r>
            <a:r>
              <a:rPr sz="3000" spc="5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bı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r,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â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â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98219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nne</a:t>
            </a:r>
            <a:r>
              <a:rPr sz="4500" spc="0" baseline="2730" dirty="0" smtClean="0">
                <a:latin typeface="Calibri"/>
                <a:cs typeface="Calibri"/>
              </a:rPr>
              <a:t>:</a:t>
            </a:r>
            <a:r>
              <a:rPr sz="4500" spc="-7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“</a:t>
            </a:r>
            <a:r>
              <a:rPr sz="4500" spc="0" baseline="2730" dirty="0" smtClean="0">
                <a:latin typeface="Calibri"/>
                <a:cs typeface="Calibri"/>
              </a:rPr>
              <a:t>Bu</a:t>
            </a:r>
            <a:r>
              <a:rPr sz="4500" spc="-4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-1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5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4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ldü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1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2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6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rs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9" dirty="0" smtClean="0">
                <a:latin typeface="Calibri"/>
                <a:cs typeface="Calibri"/>
              </a:rPr>
              <a:t>.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endParaRPr sz="3000">
              <a:latin typeface="Calibri"/>
              <a:cs typeface="Calibri"/>
            </a:endParaRPr>
          </a:p>
          <a:p>
            <a:pPr marL="12700" marR="392882" indent="44958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4" dirty="0" smtClean="0">
                <a:latin typeface="Calibri"/>
                <a:cs typeface="Calibri"/>
              </a:rPr>
              <a:t>Ann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4" dirty="0" smtClean="0">
                <a:latin typeface="Calibri"/>
                <a:cs typeface="Calibri"/>
              </a:rPr>
              <a:t>um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28678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nne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apta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9" dirty="0" smtClean="0">
                <a:latin typeface="Calibri"/>
                <a:cs typeface="Calibri"/>
              </a:rPr>
              <a:t>.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nde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78208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6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3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vr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3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7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4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dil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5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ku</a:t>
            </a:r>
            <a:r>
              <a:rPr sz="4500" spc="-4" baseline="2730" dirty="0" smtClean="0">
                <a:latin typeface="Calibri"/>
                <a:cs typeface="Calibri"/>
              </a:rPr>
              <a:t>ll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 marR="146402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mam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acakt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jı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8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eldi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4" dirty="0" smtClean="0">
                <a:latin typeface="Calibri"/>
                <a:cs typeface="Calibri"/>
              </a:rPr>
              <a:t>ğu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yor,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09151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15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9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1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12700" marR="154087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Öğ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ben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 ör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tma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  <a:spcBef>
                <a:spcPts val="183"/>
              </a:spcBef>
            </a:pPr>
            <a:r>
              <a:rPr sz="3000" b="1" spc="0" dirty="0" smtClean="0">
                <a:latin typeface="Calibri"/>
                <a:cs typeface="Calibri"/>
              </a:rPr>
              <a:t>O</a:t>
            </a:r>
            <a:r>
              <a:rPr sz="3000" b="1" spc="-4" dirty="0" smtClean="0">
                <a:latin typeface="Calibri"/>
                <a:cs typeface="Calibri"/>
              </a:rPr>
              <a:t>lay</a:t>
            </a:r>
            <a:r>
              <a:rPr sz="3000" b="1" spc="0" dirty="0" smtClean="0">
                <a:latin typeface="Calibri"/>
                <a:cs typeface="Calibri"/>
              </a:rPr>
              <a:t>:</a:t>
            </a:r>
            <a:r>
              <a:rPr sz="3000" b="1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da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36126" indent="449580">
              <a:lnSpc>
                <a:spcPct val="101623"/>
              </a:lnSpc>
            </a:pPr>
            <a:r>
              <a:rPr sz="3000" b="1" spc="0" dirty="0" smtClean="0">
                <a:latin typeface="Calibri"/>
                <a:cs typeface="Calibri"/>
              </a:rPr>
              <a:t>S</a:t>
            </a:r>
            <a:r>
              <a:rPr sz="3000" b="1" spc="4" dirty="0" smtClean="0">
                <a:latin typeface="Calibri"/>
                <a:cs typeface="Calibri"/>
              </a:rPr>
              <a:t>e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45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il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si</a:t>
            </a:r>
            <a:r>
              <a:rPr sz="3000" b="1" spc="0" dirty="0" smtClean="0">
                <a:latin typeface="Calibri"/>
                <a:cs typeface="Calibri"/>
              </a:rPr>
              <a:t>nde:</a:t>
            </a:r>
            <a:r>
              <a:rPr sz="3000" b="1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ıkt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 s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ct val="101725"/>
              </a:lnSpc>
              <a:spcBef>
                <a:spcPts val="10"/>
              </a:spcBef>
            </a:pPr>
            <a:r>
              <a:rPr sz="3000" b="1" spc="0" dirty="0" smtClean="0">
                <a:latin typeface="Calibri"/>
                <a:cs typeface="Calibri"/>
              </a:rPr>
              <a:t>Ben</a:t>
            </a:r>
            <a:r>
              <a:rPr sz="3000" b="1" spc="-47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il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si</a:t>
            </a:r>
            <a:r>
              <a:rPr sz="3000" b="1" spc="0" dirty="0" smtClean="0">
                <a:latin typeface="Calibri"/>
                <a:cs typeface="Calibri"/>
              </a:rPr>
              <a:t>nd</a:t>
            </a:r>
            <a:r>
              <a:rPr sz="3000" b="1" spc="1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6627" y="783590"/>
            <a:ext cx="8714269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ç</a:t>
            </a:r>
            <a:r>
              <a:rPr sz="4500" spc="-1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dün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19" baseline="2730" dirty="0" smtClean="0">
                <a:latin typeface="Calibri"/>
                <a:cs typeface="Calibri"/>
              </a:rPr>
              <a:t>s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9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du</a:t>
            </a:r>
            <a:r>
              <a:rPr sz="4500" spc="1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10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vr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2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333567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rol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çi</a:t>
            </a:r>
            <a:r>
              <a:rPr sz="3000" spc="-4" dirty="0" smtClean="0">
                <a:latin typeface="Calibri"/>
                <a:cs typeface="Calibri"/>
              </a:rPr>
              <a:t>nde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ç </a:t>
            </a:r>
            <a:r>
              <a:rPr sz="3000" spc="4" dirty="0" smtClean="0">
                <a:latin typeface="Calibri"/>
                <a:cs typeface="Calibri"/>
              </a:rPr>
              <a:t>çat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şv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ebe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6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İç</a:t>
            </a:r>
            <a:r>
              <a:rPr sz="3000" spc="-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4040377"/>
            <a:ext cx="8405553" cy="871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mak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6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1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m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9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115734" y="4040377"/>
            <a:ext cx="61631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39142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r>
              <a:rPr sz="4500" spc="-5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4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1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3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zı</a:t>
            </a:r>
            <a:endParaRPr sz="3000">
              <a:latin typeface="Calibri"/>
              <a:cs typeface="Calibri"/>
            </a:endParaRPr>
          </a:p>
          <a:p>
            <a:pPr marL="12700" marR="184134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7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-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b="1" spc="0" dirty="0" smtClean="0">
                <a:latin typeface="Calibri"/>
                <a:cs typeface="Calibri"/>
              </a:rPr>
              <a:t>Su</a:t>
            </a:r>
            <a:r>
              <a:rPr sz="3000" b="1" spc="4" dirty="0" smtClean="0">
                <a:latin typeface="Calibri"/>
                <a:cs typeface="Calibri"/>
              </a:rPr>
              <a:t>ç</a:t>
            </a:r>
            <a:r>
              <a:rPr sz="3000" b="1" spc="-4" dirty="0" smtClean="0">
                <a:latin typeface="Calibri"/>
                <a:cs typeface="Calibri"/>
              </a:rPr>
              <a:t>la</a:t>
            </a:r>
            <a:r>
              <a:rPr sz="3000" b="1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ş,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lul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8756735" cy="3221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mi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80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v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19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-</a:t>
            </a:r>
            <a:r>
              <a:rPr sz="4500" b="1" spc="-4" baseline="2730" dirty="0" smtClean="0">
                <a:latin typeface="Calibri"/>
                <a:cs typeface="Calibri"/>
              </a:rPr>
              <a:t>yö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9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e:</a:t>
            </a:r>
            <a:r>
              <a:rPr sz="4500" b="1" spc="-18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“</a:t>
            </a: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-1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3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atağ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781241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ç 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b="1" spc="0" dirty="0" smtClean="0">
                <a:latin typeface="Calibri"/>
                <a:cs typeface="Calibri"/>
              </a:rPr>
              <a:t>Tehd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t</a:t>
            </a:r>
            <a:r>
              <a:rPr sz="3000" b="1" spc="-103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1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kama</a:t>
            </a:r>
            <a:r>
              <a:rPr sz="3000" spc="0" dirty="0" smtClean="0">
                <a:latin typeface="Calibri"/>
                <a:cs typeface="Calibri"/>
              </a:rPr>
              <a:t>zs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ehdi</a:t>
            </a:r>
            <a:r>
              <a:rPr sz="3000" spc="0" dirty="0" smtClean="0">
                <a:latin typeface="Calibri"/>
                <a:cs typeface="Calibri"/>
              </a:rPr>
              <a:t>t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309891" cy="3221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şt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19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:</a:t>
            </a:r>
            <a:r>
              <a:rPr sz="4500" spc="-14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“O</a:t>
            </a:r>
            <a:r>
              <a:rPr sz="4500" spc="-4" baseline="2730" dirty="0" smtClean="0">
                <a:latin typeface="Calibri"/>
                <a:cs typeface="Calibri"/>
              </a:rPr>
              <a:t>dan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1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yı</a:t>
            </a:r>
            <a:r>
              <a:rPr sz="4500" spc="-12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ü</a:t>
            </a:r>
            <a:endParaRPr sz="3000">
              <a:latin typeface="Calibri"/>
              <a:cs typeface="Calibri"/>
            </a:endParaRPr>
          </a:p>
          <a:p>
            <a:pPr marL="12700" marR="426669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2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ş,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ifl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z,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 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b="1" spc="0" dirty="0" smtClean="0">
                <a:latin typeface="Calibri"/>
                <a:cs typeface="Calibri"/>
              </a:rPr>
              <a:t>U</a:t>
            </a:r>
            <a:r>
              <a:rPr sz="3000" b="1" spc="-4" dirty="0" smtClean="0">
                <a:latin typeface="Calibri"/>
                <a:cs typeface="Calibri"/>
              </a:rPr>
              <a:t>ya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9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-</a:t>
            </a:r>
            <a:r>
              <a:rPr sz="3000" b="1" spc="-121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g</a:t>
            </a:r>
            <a:r>
              <a:rPr sz="3000" b="1" spc="-4" dirty="0" smtClean="0">
                <a:latin typeface="Calibri"/>
                <a:cs typeface="Calibri"/>
              </a:rPr>
              <a:t>öz</a:t>
            </a:r>
            <a:r>
              <a:rPr sz="3000" b="1" spc="0" dirty="0" smtClean="0">
                <a:latin typeface="Calibri"/>
                <a:cs typeface="Calibri"/>
              </a:rPr>
              <a:t>d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ı</a:t>
            </a:r>
            <a:r>
              <a:rPr sz="3000" b="1" spc="-104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v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idin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cağ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yors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ş,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75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299639" cy="3221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nd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9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:</a:t>
            </a:r>
            <a:r>
              <a:rPr sz="4500" spc="-16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“</a:t>
            </a: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ha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5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rs</a:t>
            </a:r>
            <a:r>
              <a:rPr sz="4500" spc="-1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.”</a:t>
            </a:r>
            <a:r>
              <a:rPr sz="4500" spc="-12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Bu</a:t>
            </a:r>
            <a:r>
              <a:rPr sz="4500" spc="-3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vr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ş,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p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9049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b="1" spc="0" dirty="0" smtClean="0">
                <a:latin typeface="Calibri"/>
                <a:cs typeface="Calibri"/>
              </a:rPr>
              <a:t>Ö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üt</a:t>
            </a:r>
            <a:r>
              <a:rPr sz="3000" b="1" spc="-84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v</a:t>
            </a:r>
            <a:r>
              <a:rPr sz="3000" b="1" spc="-9" dirty="0" smtClean="0">
                <a:latin typeface="Calibri"/>
                <a:cs typeface="Calibri"/>
              </a:rPr>
              <a:t>e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r.”</a:t>
            </a:r>
            <a:r>
              <a:rPr sz="3000" spc="-187" dirty="0" smtClean="0">
                <a:latin typeface="Calibri"/>
                <a:cs typeface="Calibri"/>
              </a:rPr>
              <a:t> </a:t>
            </a:r>
            <a:r>
              <a:rPr sz="3000" spc="4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8963784" cy="2754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b="1" spc="0" baseline="2730" dirty="0" smtClean="0">
                <a:latin typeface="Calibri"/>
                <a:cs typeface="Calibri"/>
              </a:rPr>
              <a:t>Y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-4" baseline="2730" dirty="0" smtClean="0">
                <a:latin typeface="Calibri"/>
                <a:cs typeface="Calibri"/>
              </a:rPr>
              <a:t>ıl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9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:</a:t>
            </a:r>
            <a:r>
              <a:rPr sz="4500" spc="-15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“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he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4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öy</a:t>
            </a:r>
            <a:r>
              <a:rPr sz="4500" spc="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rs</a:t>
            </a:r>
            <a:r>
              <a:rPr sz="4500" spc="-5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zs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4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ınıf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 marR="170855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gıl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72300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-4" dirty="0" smtClean="0">
                <a:latin typeface="Calibri"/>
                <a:cs typeface="Calibri"/>
              </a:rPr>
              <a:t>ıl</a:t>
            </a:r>
            <a:r>
              <a:rPr sz="3000" b="1" spc="4" dirty="0" smtClean="0">
                <a:latin typeface="Calibri"/>
                <a:cs typeface="Calibri"/>
              </a:rPr>
              <a:t>a</a:t>
            </a:r>
            <a:r>
              <a:rPr sz="3000" b="1" spc="-4" dirty="0" smtClean="0">
                <a:latin typeface="Calibri"/>
                <a:cs typeface="Calibri"/>
              </a:rPr>
              <a:t>ma</a:t>
            </a:r>
            <a:r>
              <a:rPr sz="3000" b="1" spc="0" dirty="0" smtClean="0">
                <a:latin typeface="Calibri"/>
                <a:cs typeface="Calibri"/>
              </a:rPr>
              <a:t>:</a:t>
            </a:r>
            <a:r>
              <a:rPr sz="3000" b="1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yors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?”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 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yol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8765116" cy="3221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b="1" spc="-4" baseline="2730" dirty="0" smtClean="0">
                <a:latin typeface="Calibri"/>
                <a:cs typeface="Calibri"/>
              </a:rPr>
              <a:t>Ala</a:t>
            </a:r>
            <a:r>
              <a:rPr sz="4500" b="1" spc="0" baseline="2730" dirty="0" smtClean="0">
                <a:latin typeface="Calibri"/>
                <a:cs typeface="Calibri"/>
              </a:rPr>
              <a:t>y</a:t>
            </a:r>
            <a:r>
              <a:rPr sz="4500" b="1" spc="-78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9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:</a:t>
            </a:r>
            <a:r>
              <a:rPr sz="4500" spc="-7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“</a:t>
            </a:r>
            <a:r>
              <a:rPr sz="4500" spc="0" baseline="2730" dirty="0" smtClean="0">
                <a:latin typeface="Calibri"/>
                <a:cs typeface="Calibri"/>
              </a:rPr>
              <a:t>Ev</a:t>
            </a:r>
            <a:r>
              <a:rPr sz="4500" spc="-4" baseline="2730" dirty="0" smtClean="0">
                <a:latin typeface="Calibri"/>
                <a:cs typeface="Calibri"/>
              </a:rPr>
              <a:t>et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ş,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6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ldu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un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  <a:p>
            <a:pPr marL="12700" marR="80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yors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r>
              <a:rPr sz="3000" spc="4" dirty="0" smtClean="0">
                <a:latin typeface="Calibri"/>
                <a:cs typeface="Calibri"/>
              </a:rPr>
              <a:t>”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öz.”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75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lm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b="1" spc="0" dirty="0" smtClean="0">
                <a:latin typeface="Calibri"/>
                <a:cs typeface="Calibri"/>
              </a:rPr>
              <a:t>Te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0" dirty="0" smtClean="0">
                <a:latin typeface="Calibri"/>
                <a:cs typeface="Calibri"/>
              </a:rPr>
              <a:t>h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s</a:t>
            </a:r>
            <a:r>
              <a:rPr sz="3000" b="1" spc="-100" dirty="0" smtClean="0">
                <a:latin typeface="Calibri"/>
                <a:cs typeface="Calibri"/>
              </a:rPr>
              <a:t> </a:t>
            </a:r>
            <a:r>
              <a:rPr sz="3000" b="1" spc="-9" dirty="0" smtClean="0">
                <a:latin typeface="Calibri"/>
                <a:cs typeface="Calibri"/>
              </a:rPr>
              <a:t>k</a:t>
            </a:r>
            <a:r>
              <a:rPr sz="3000" b="1" spc="-4" dirty="0" smtClean="0">
                <a:latin typeface="Calibri"/>
                <a:cs typeface="Calibri"/>
              </a:rPr>
              <a:t>oy</a:t>
            </a:r>
            <a:r>
              <a:rPr sz="3000" b="1" spc="4" dirty="0" smtClean="0">
                <a:latin typeface="Calibri"/>
                <a:cs typeface="Calibri"/>
              </a:rPr>
              <a:t>m</a:t>
            </a:r>
            <a:r>
              <a:rPr sz="3000" b="1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3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ben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or.”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su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310687" cy="3686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b="1" spc="4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nu</a:t>
            </a:r>
            <a:r>
              <a:rPr sz="4500" b="1" spc="-88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de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şt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25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:</a:t>
            </a:r>
            <a:r>
              <a:rPr sz="4500" spc="-14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“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0" baseline="2730" dirty="0" smtClean="0">
                <a:latin typeface="Calibri"/>
                <a:cs typeface="Calibri"/>
              </a:rPr>
              <a:t>yse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5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pa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şu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0" baseline="2730" dirty="0" smtClean="0">
                <a:latin typeface="Calibri"/>
                <a:cs typeface="Calibri"/>
              </a:rPr>
              <a:t>yu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108961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ş,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 zor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kaçma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 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b="1" spc="4" dirty="0" smtClean="0">
                <a:latin typeface="Calibri"/>
                <a:cs typeface="Calibri"/>
              </a:rPr>
              <a:t>İ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4" dirty="0" smtClean="0">
                <a:latin typeface="Calibri"/>
                <a:cs typeface="Calibri"/>
              </a:rPr>
              <a:t>c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14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-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şt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9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-</a:t>
            </a:r>
            <a:r>
              <a:rPr sz="3000" b="1" spc="0" dirty="0" smtClean="0">
                <a:latin typeface="Calibri"/>
                <a:cs typeface="Calibri"/>
              </a:rPr>
              <a:t>S</a:t>
            </a:r>
            <a:r>
              <a:rPr sz="3000" b="1" spc="-4" dirty="0" smtClean="0">
                <a:latin typeface="Calibri"/>
                <a:cs typeface="Calibri"/>
              </a:rPr>
              <a:t>o</a:t>
            </a:r>
            <a:r>
              <a:rPr sz="3000" b="1" spc="0" dirty="0" smtClean="0">
                <a:latin typeface="Calibri"/>
                <a:cs typeface="Calibri"/>
              </a:rPr>
              <a:t>ru</a:t>
            </a:r>
            <a:r>
              <a:rPr sz="3000" b="1" spc="14" dirty="0" smtClean="0">
                <a:latin typeface="Calibri"/>
                <a:cs typeface="Calibri"/>
              </a:rPr>
              <a:t>ş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0" dirty="0" smtClean="0">
                <a:latin typeface="Calibri"/>
                <a:cs typeface="Calibri"/>
              </a:rPr>
              <a:t>ur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9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r>
              <a:rPr sz="3000" spc="4" dirty="0" smtClean="0">
                <a:latin typeface="Calibri"/>
                <a:cs typeface="Calibri"/>
              </a:rPr>
              <a:t>”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r>
              <a:rPr sz="3000" spc="4" dirty="0" smtClean="0">
                <a:latin typeface="Calibri"/>
                <a:cs typeface="Calibri"/>
              </a:rPr>
              <a:t>”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?”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346696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kaç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ebe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 sor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uldü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17804" y="1798320"/>
            <a:ext cx="5489447" cy="2884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57564" y="784946"/>
            <a:ext cx="814709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r>
              <a:rPr sz="4500" b="1" spc="-109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v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29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ma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4" baseline="2730" dirty="0" smtClean="0">
                <a:latin typeface="Calibri"/>
                <a:cs typeface="Calibri"/>
              </a:rPr>
              <a:t>tı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87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yol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4" baseline="2730" dirty="0" smtClean="0">
                <a:latin typeface="Calibri"/>
                <a:cs typeface="Calibri"/>
              </a:rPr>
              <a:t>y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r>
              <a:rPr sz="4500" b="1" spc="-80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9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4" baseline="2730" dirty="0" smtClean="0">
                <a:latin typeface="Calibri"/>
                <a:cs typeface="Calibri"/>
              </a:rPr>
              <a:t>m</a:t>
            </a:r>
            <a:r>
              <a:rPr sz="4500" b="1" spc="4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:</a:t>
            </a:r>
            <a:r>
              <a:rPr sz="4500" spc="-13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“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ığı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984" y="1251290"/>
            <a:ext cx="167583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vr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7367" y="1251290"/>
            <a:ext cx="176879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9710" y="1251290"/>
            <a:ext cx="21052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ör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0" baseline="2730" dirty="0" smtClean="0">
                <a:latin typeface="Calibri"/>
                <a:cs typeface="Calibri"/>
              </a:rPr>
              <a:t>ors</a:t>
            </a:r>
            <a:r>
              <a:rPr sz="4500" spc="-4" baseline="2730" dirty="0" smtClean="0">
                <a:latin typeface="Calibri"/>
                <a:cs typeface="Calibri"/>
              </a:rPr>
              <a:t>un</a:t>
            </a:r>
            <a:r>
              <a:rPr sz="4500" spc="0" baseline="2730" dirty="0" smtClean="0">
                <a:latin typeface="Calibri"/>
                <a:cs typeface="Calibri"/>
              </a:rPr>
              <a:t>.”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69226" y="1251290"/>
            <a:ext cx="3206758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797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Bu</a:t>
            </a:r>
            <a:r>
              <a:rPr sz="4500" spc="-3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uğ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  <a:p>
            <a:pPr marL="52158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52158" marR="57063">
              <a:lnSpc>
                <a:spcPct val="101725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6564" y="4769444"/>
            <a:ext cx="534365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4" baseline="3413" dirty="0" smtClean="0">
                <a:latin typeface="Calibri"/>
                <a:cs typeface="Calibri"/>
              </a:rPr>
              <a:t>Ç</a:t>
            </a:r>
            <a:r>
              <a:rPr sz="3600" i="1" spc="0" baseline="3413" dirty="0" smtClean="0">
                <a:latin typeface="Calibri"/>
                <a:cs typeface="Calibri"/>
              </a:rPr>
              <a:t>ocuğu</a:t>
            </a:r>
            <a:r>
              <a:rPr sz="3600" i="1" spc="-71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tk</a:t>
            </a:r>
            <a:r>
              <a:rPr sz="3600" i="1" spc="-9" baseline="3413" dirty="0" smtClean="0">
                <a:latin typeface="Calibri"/>
                <a:cs typeface="Calibri"/>
              </a:rPr>
              <a:t>i</a:t>
            </a:r>
            <a:r>
              <a:rPr sz="3600" i="1" spc="0" baseline="3413" dirty="0" smtClean="0">
                <a:latin typeface="Calibri"/>
                <a:cs typeface="Calibri"/>
              </a:rPr>
              <a:t>n</a:t>
            </a:r>
            <a:r>
              <a:rPr sz="3600" i="1" spc="-48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dinl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m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k</a:t>
            </a:r>
            <a:r>
              <a:rPr sz="3600" i="1" spc="-88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i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tişimi</a:t>
            </a:r>
            <a:r>
              <a:rPr sz="3600" i="1" spc="-75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güçl</a:t>
            </a:r>
            <a:r>
              <a:rPr sz="3600" i="1" spc="-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ndi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i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56208" y="783590"/>
            <a:ext cx="5177378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9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Ço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-4" baseline="2730" dirty="0" smtClean="0">
                <a:latin typeface="Calibri"/>
                <a:cs typeface="Calibri"/>
              </a:rPr>
              <a:t>z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uldü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 S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 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3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 B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6208" y="3575558"/>
            <a:ext cx="5694843" cy="1800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1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2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dum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4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96436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ım</a:t>
            </a:r>
            <a:r>
              <a:rPr sz="3000" spc="0" dirty="0" smtClean="0">
                <a:latin typeface="Calibri"/>
                <a:cs typeface="Calibri"/>
              </a:rPr>
              <a:t>, 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cağ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9019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b</a:t>
            </a:r>
            <a:r>
              <a:rPr sz="3000" spc="3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56208" y="783590"/>
            <a:ext cx="5410922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atağ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7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3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 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günl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 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6208" y="3109214"/>
            <a:ext cx="5598454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4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5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ıll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5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bu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üd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183"/>
              </a:spcBef>
            </a:pP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4" dirty="0" smtClean="0">
                <a:latin typeface="Calibri"/>
                <a:cs typeface="Calibri"/>
              </a:rPr>
              <a:t>ğım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25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27887" y="1851660"/>
            <a:ext cx="5760726" cy="2897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57564" y="784946"/>
            <a:ext cx="192804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Doy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9159" y="784946"/>
            <a:ext cx="635422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7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9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54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ini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984" y="1251290"/>
            <a:ext cx="121902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0566" y="1251290"/>
            <a:ext cx="114740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1522" y="1251290"/>
            <a:ext cx="177689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25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1965" y="1251290"/>
            <a:ext cx="111349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ba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79395" y="1251290"/>
            <a:ext cx="3536600" cy="3196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66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di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8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ldu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  <a:p>
            <a:pPr marL="518773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yi 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 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ş </a:t>
            </a:r>
            <a:r>
              <a:rPr sz="3000" spc="-4" dirty="0" smtClean="0">
                <a:latin typeface="Calibri"/>
                <a:cs typeface="Calibri"/>
              </a:rPr>
              <a:t>dün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518773" marR="266689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9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4862408"/>
            <a:ext cx="90782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Bi</a:t>
            </a:r>
            <a:r>
              <a:rPr sz="3600" i="1" spc="4" baseline="3413" dirty="0" smtClean="0">
                <a:latin typeface="Calibri"/>
                <a:cs typeface="Calibri"/>
              </a:rPr>
              <a:t>re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in</a:t>
            </a:r>
            <a:r>
              <a:rPr sz="3600" i="1" spc="-66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k</a:t>
            </a:r>
            <a:r>
              <a:rPr sz="3600" i="1" spc="-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n</a:t>
            </a:r>
            <a:r>
              <a:rPr sz="3600" i="1" spc="-9" baseline="3413" dirty="0" smtClean="0">
                <a:latin typeface="Calibri"/>
                <a:cs typeface="Calibri"/>
              </a:rPr>
              <a:t>d</a:t>
            </a:r>
            <a:r>
              <a:rPr sz="3600" i="1" spc="0" baseline="3413" dirty="0" smtClean="0">
                <a:latin typeface="Calibri"/>
                <a:cs typeface="Calibri"/>
              </a:rPr>
              <a:t>ini</a:t>
            </a:r>
            <a:r>
              <a:rPr sz="3600" i="1" spc="-70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anlamlı</a:t>
            </a:r>
            <a:r>
              <a:rPr sz="3600" i="1" spc="-72" baseline="3413" dirty="0" smtClean="0">
                <a:latin typeface="Calibri"/>
                <a:cs typeface="Calibri"/>
              </a:rPr>
              <a:t> </a:t>
            </a:r>
            <a:r>
              <a:rPr sz="3600" i="1" spc="-9" baseline="3413" dirty="0" smtClean="0">
                <a:latin typeface="Calibri"/>
                <a:cs typeface="Calibri"/>
              </a:rPr>
              <a:t>g</a:t>
            </a:r>
            <a:r>
              <a:rPr sz="3600" i="1" spc="0" baseline="3413" dirty="0" smtClean="0">
                <a:latin typeface="Calibri"/>
                <a:cs typeface="Calibri"/>
              </a:rPr>
              <a:t>ö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m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si,</a:t>
            </a:r>
            <a:r>
              <a:rPr sz="3600" i="1" spc="-84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d</a:t>
            </a:r>
            <a:r>
              <a:rPr sz="3600" i="1" spc="-9" baseline="3413" dirty="0" smtClean="0">
                <a:latin typeface="Calibri"/>
                <a:cs typeface="Calibri"/>
              </a:rPr>
              <a:t>i</a:t>
            </a:r>
            <a:r>
              <a:rPr sz="3600" i="1" spc="0" baseline="3413" dirty="0" smtClean="0">
                <a:latin typeface="Calibri"/>
                <a:cs typeface="Calibri"/>
              </a:rPr>
              <a:t>ğ</a:t>
            </a:r>
            <a:r>
              <a:rPr sz="3600" i="1" spc="-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r</a:t>
            </a:r>
            <a:r>
              <a:rPr sz="3600" i="1" spc="-49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insanl</a:t>
            </a:r>
            <a:r>
              <a:rPr sz="3600" i="1" spc="-9" baseline="3413" dirty="0" smtClean="0">
                <a:latin typeface="Calibri"/>
                <a:cs typeface="Calibri"/>
              </a:rPr>
              <a:t>a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la</a:t>
            </a:r>
            <a:r>
              <a:rPr sz="3600" i="1" spc="-95" baseline="3413" dirty="0" smtClean="0">
                <a:latin typeface="Calibri"/>
                <a:cs typeface="Calibri"/>
              </a:rPr>
              <a:t> </a:t>
            </a:r>
            <a:r>
              <a:rPr sz="3600" i="1" spc="-9" baseline="3413" dirty="0" smtClean="0">
                <a:latin typeface="Calibri"/>
                <a:cs typeface="Calibri"/>
              </a:rPr>
              <a:t>i</a:t>
            </a:r>
            <a:r>
              <a:rPr sz="3600" i="1" spc="0" baseline="3413" dirty="0" smtClean="0">
                <a:latin typeface="Calibri"/>
                <a:cs typeface="Calibri"/>
              </a:rPr>
              <a:t>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tişimini</a:t>
            </a:r>
            <a:r>
              <a:rPr sz="3600" i="1" spc="-9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o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0" baseline="3413" dirty="0" smtClean="0">
                <a:latin typeface="Calibri"/>
                <a:cs typeface="Calibri"/>
              </a:rPr>
              <a:t>umlu</a:t>
            </a:r>
            <a:r>
              <a:rPr sz="3600" i="1" spc="-66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tkil</a:t>
            </a:r>
            <a:r>
              <a:rPr sz="3600" i="1" spc="-4" baseline="3413" dirty="0" smtClean="0">
                <a:latin typeface="Calibri"/>
                <a:cs typeface="Calibri"/>
              </a:rPr>
              <a:t>e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56208" y="783590"/>
            <a:ext cx="4963732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5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0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endParaRPr sz="3000">
              <a:latin typeface="Calibri"/>
              <a:cs typeface="Calibri"/>
            </a:endParaRPr>
          </a:p>
          <a:p>
            <a:pPr marL="12700" marR="206451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„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14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Arial"/>
                <a:cs typeface="Arial"/>
              </a:rPr>
              <a:t>‟</a:t>
            </a:r>
            <a:r>
              <a:rPr sz="3000" spc="-248" dirty="0" smtClean="0">
                <a:latin typeface="Arial"/>
                <a:cs typeface="Arial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 H</a:t>
            </a:r>
            <a:r>
              <a:rPr sz="3000" spc="-4" dirty="0" smtClean="0">
                <a:latin typeface="Calibri"/>
                <a:cs typeface="Calibri"/>
              </a:rPr>
              <a:t>ep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ide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ul</a:t>
            </a:r>
            <a:r>
              <a:rPr sz="3000" spc="19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şma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r, Y</a:t>
            </a:r>
            <a:r>
              <a:rPr sz="3000" spc="4" dirty="0" smtClean="0">
                <a:latin typeface="Calibri"/>
                <a:cs typeface="Calibri"/>
              </a:rPr>
              <a:t>aşa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ad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19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ıll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208" y="3109214"/>
            <a:ext cx="5534049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5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hi</a:t>
            </a:r>
            <a:r>
              <a:rPr sz="4500" spc="0" baseline="2730" dirty="0" smtClean="0">
                <a:latin typeface="Calibri"/>
                <a:cs typeface="Calibri"/>
              </a:rPr>
              <a:t>ç</a:t>
            </a:r>
            <a:r>
              <a:rPr sz="4500" spc="-35" baseline="2730" dirty="0" smtClean="0">
                <a:latin typeface="Calibri"/>
                <a:cs typeface="Calibri"/>
              </a:rPr>
              <a:t> </a:t>
            </a:r>
            <a:r>
              <a:rPr sz="4500" spc="-1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4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yo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50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lnı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ım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ünle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oş 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m K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1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94658" y="4505197"/>
            <a:ext cx="72793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0" baseline="2730" dirty="0" smtClean="0">
                <a:latin typeface="Calibri"/>
                <a:cs typeface="Calibri"/>
              </a:rPr>
              <a:t>oş.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66607" y="4970017"/>
            <a:ext cx="187394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Ali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60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h</a:t>
            </a:r>
            <a:r>
              <a:rPr sz="4500" b="1" spc="4" baseline="2730" dirty="0" smtClean="0">
                <a:latin typeface="Calibri"/>
                <a:cs typeface="Calibri"/>
              </a:rPr>
              <a:t>as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5381243" cy="489203"/>
          </a:xfrm>
          <a:custGeom>
            <a:avLst/>
            <a:gdLst/>
            <a:ahLst/>
            <a:cxnLst/>
            <a:rect l="l" t="t" r="r" b="b"/>
            <a:pathLst>
              <a:path w="5381243" h="489203">
                <a:moveTo>
                  <a:pt x="0" y="489203"/>
                </a:moveTo>
                <a:lnTo>
                  <a:pt x="5381243" y="489203"/>
                </a:lnTo>
                <a:lnTo>
                  <a:pt x="5381243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5381243" cy="74675"/>
          </a:xfrm>
          <a:custGeom>
            <a:avLst/>
            <a:gdLst/>
            <a:ahLst/>
            <a:cxnLst/>
            <a:rect l="l" t="t" r="r" b="b"/>
            <a:pathLst>
              <a:path w="5381243" h="74675">
                <a:moveTo>
                  <a:pt x="0" y="74675"/>
                </a:moveTo>
                <a:lnTo>
                  <a:pt x="5381243" y="74675"/>
                </a:lnTo>
                <a:lnTo>
                  <a:pt x="538124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33515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33515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5381243" cy="74675"/>
          </a:xfrm>
          <a:custGeom>
            <a:avLst/>
            <a:gdLst/>
            <a:ahLst/>
            <a:cxnLst/>
            <a:rect l="l" t="t" r="r" b="b"/>
            <a:pathLst>
              <a:path w="5381243" h="74675">
                <a:moveTo>
                  <a:pt x="0" y="74675"/>
                </a:moveTo>
                <a:lnTo>
                  <a:pt x="5381243" y="74675"/>
                </a:lnTo>
                <a:lnTo>
                  <a:pt x="538124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5381243" cy="74675"/>
          </a:xfrm>
          <a:custGeom>
            <a:avLst/>
            <a:gdLst/>
            <a:ahLst/>
            <a:cxnLst/>
            <a:rect l="l" t="t" r="r" b="b"/>
            <a:pathLst>
              <a:path w="5381243" h="74675">
                <a:moveTo>
                  <a:pt x="0" y="74675"/>
                </a:moveTo>
                <a:lnTo>
                  <a:pt x="5381243" y="74675"/>
                </a:lnTo>
                <a:lnTo>
                  <a:pt x="538124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09715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33515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33515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09715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33515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8598245" cy="2265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mak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makt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dün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mak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5534405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5382767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-8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ene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3000" b="1" spc="-13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2753" y="872489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108953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5382767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47355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9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ene</a:t>
            </a:r>
            <a:r>
              <a:rPr sz="4500" spc="4" baseline="2730" dirty="0" smtClean="0">
                <a:latin typeface="Calibri"/>
                <a:cs typeface="Calibri"/>
              </a:rPr>
              <a:t>kt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12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zi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amakt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ildi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19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ünü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 ör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uğunu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su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plu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ağa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ş.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epi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yor.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921320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un</a:t>
            </a:r>
            <a:r>
              <a:rPr sz="4500" spc="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za</a:t>
            </a:r>
            <a:r>
              <a:rPr sz="4500" spc="-14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“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4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3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da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üle</a:t>
            </a:r>
            <a:r>
              <a:rPr sz="4500" spc="4" baseline="2730" dirty="0" smtClean="0">
                <a:latin typeface="Calibri"/>
                <a:cs typeface="Calibri"/>
              </a:rPr>
              <a:t>cek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1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eni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8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z,</a:t>
            </a:r>
            <a:endParaRPr sz="3000">
              <a:latin typeface="Calibri"/>
              <a:cs typeface="Calibri"/>
            </a:endParaRPr>
          </a:p>
          <a:p>
            <a:pPr marL="12700" marR="424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nunl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59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1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ukl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6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-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ng</a:t>
            </a:r>
            <a:r>
              <a:rPr sz="3000" spc="-4" dirty="0" smtClean="0">
                <a:latin typeface="Calibri"/>
                <a:cs typeface="Calibri"/>
              </a:rPr>
              <a:t>elle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yol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me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sa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da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plu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ağa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nneni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tfakt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nunl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3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ildi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17804" y="1432549"/>
            <a:ext cx="5551936" cy="3694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57564" y="784946"/>
            <a:ext cx="128951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51390" y="784946"/>
            <a:ext cx="117331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28253" y="784946"/>
            <a:ext cx="181069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bil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3267" y="784946"/>
            <a:ext cx="61745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64273" y="784946"/>
            <a:ext cx="3855561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1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315022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ilm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 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“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u-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nlı</a:t>
            </a:r>
            <a:r>
              <a:rPr sz="3000" spc="0" dirty="0" smtClean="0">
                <a:latin typeface="Calibri"/>
                <a:cs typeface="Calibri"/>
              </a:rPr>
              <a:t>ş”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y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acakt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5420192"/>
            <a:ext cx="740523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4" baseline="3413" dirty="0" smtClean="0">
                <a:latin typeface="Calibri"/>
                <a:cs typeface="Calibri"/>
              </a:rPr>
              <a:t>Ç</a:t>
            </a:r>
            <a:r>
              <a:rPr sz="3600" i="1" spc="0" baseline="3413" dirty="0" smtClean="0">
                <a:latin typeface="Calibri"/>
                <a:cs typeface="Calibri"/>
              </a:rPr>
              <a:t>ocukl</a:t>
            </a:r>
            <a:r>
              <a:rPr sz="3600" i="1" spc="-9" baseline="3413" dirty="0" smtClean="0">
                <a:latin typeface="Calibri"/>
                <a:cs typeface="Calibri"/>
              </a:rPr>
              <a:t>a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ın</a:t>
            </a:r>
            <a:r>
              <a:rPr sz="3600" i="1" spc="-101" baseline="3413" dirty="0" smtClean="0">
                <a:latin typeface="Calibri"/>
                <a:cs typeface="Calibri"/>
              </a:rPr>
              <a:t> </a:t>
            </a:r>
            <a:r>
              <a:rPr sz="3600" i="1" spc="-9" baseline="3413" dirty="0" smtClean="0">
                <a:latin typeface="Calibri"/>
                <a:cs typeface="Calibri"/>
              </a:rPr>
              <a:t>b</a:t>
            </a:r>
            <a:r>
              <a:rPr sz="3600" i="1" spc="0" baseline="3413" dirty="0" smtClean="0">
                <a:latin typeface="Calibri"/>
                <a:cs typeface="Calibri"/>
              </a:rPr>
              <a:t>i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bi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4" baseline="3413" dirty="0" smtClean="0">
                <a:latin typeface="Calibri"/>
                <a:cs typeface="Calibri"/>
              </a:rPr>
              <a:t>er</a:t>
            </a:r>
            <a:r>
              <a:rPr sz="3600" i="1" spc="0" baseline="3413" dirty="0" smtClean="0">
                <a:latin typeface="Calibri"/>
                <a:cs typeface="Calibri"/>
              </a:rPr>
              <a:t>i</a:t>
            </a:r>
            <a:r>
              <a:rPr sz="3600" i="1" spc="-82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i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0" baseline="3413" dirty="0" smtClean="0">
                <a:latin typeface="Calibri"/>
                <a:cs typeface="Calibri"/>
              </a:rPr>
              <a:t>e</a:t>
            </a:r>
            <a:r>
              <a:rPr sz="3600" i="1" spc="-22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il</a:t>
            </a:r>
            <a:r>
              <a:rPr sz="3600" i="1" spc="-9" baseline="3413" dirty="0" smtClean="0">
                <a:latin typeface="Calibri"/>
                <a:cs typeface="Calibri"/>
              </a:rPr>
              <a:t>i</a:t>
            </a:r>
            <a:r>
              <a:rPr sz="3600" i="1" spc="0" baseline="3413" dirty="0" smtClean="0">
                <a:latin typeface="Calibri"/>
                <a:cs typeface="Calibri"/>
              </a:rPr>
              <a:t>şkil</a:t>
            </a:r>
            <a:r>
              <a:rPr sz="3600" i="1" spc="4" baseline="3413" dirty="0" smtClean="0">
                <a:latin typeface="Calibri"/>
                <a:cs typeface="Calibri"/>
              </a:rPr>
              <a:t>er</a:t>
            </a:r>
            <a:r>
              <a:rPr sz="3600" i="1" spc="-9" baseline="3413" dirty="0" smtClean="0">
                <a:latin typeface="Calibri"/>
                <a:cs typeface="Calibri"/>
              </a:rPr>
              <a:t>i</a:t>
            </a:r>
            <a:r>
              <a:rPr sz="3600" i="1" spc="0" baseline="3413" dirty="0" smtClean="0">
                <a:latin typeface="Calibri"/>
                <a:cs typeface="Calibri"/>
              </a:rPr>
              <a:t>nde</a:t>
            </a:r>
            <a:r>
              <a:rPr sz="3600" i="1" spc="-108" baseline="3413" dirty="0" smtClean="0">
                <a:latin typeface="Calibri"/>
                <a:cs typeface="Calibri"/>
              </a:rPr>
              <a:t> </a:t>
            </a:r>
            <a:r>
              <a:rPr sz="3600" i="1" spc="-9" baseline="3413" dirty="0" smtClean="0">
                <a:latin typeface="Calibri"/>
                <a:cs typeface="Calibri"/>
              </a:rPr>
              <a:t>d</a:t>
            </a:r>
            <a:r>
              <a:rPr sz="3600" i="1" spc="0" baseline="3413" dirty="0" smtClean="0">
                <a:latin typeface="Calibri"/>
                <a:cs typeface="Calibri"/>
              </a:rPr>
              <a:t>e</a:t>
            </a:r>
            <a:r>
              <a:rPr sz="3600" i="1" spc="-28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mpati</a:t>
            </a:r>
            <a:r>
              <a:rPr sz="3600" i="1" spc="-68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çok</a:t>
            </a:r>
            <a:r>
              <a:rPr sz="3600" i="1" spc="-3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ön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mlid</a:t>
            </a:r>
            <a:r>
              <a:rPr sz="3600" i="1" spc="-9" baseline="3413" dirty="0" smtClean="0">
                <a:latin typeface="Calibri"/>
                <a:cs typeface="Calibri"/>
              </a:rPr>
              <a:t>i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50747" y="797051"/>
            <a:ext cx="7504175" cy="489203"/>
          </a:xfrm>
          <a:custGeom>
            <a:avLst/>
            <a:gdLst/>
            <a:ahLst/>
            <a:cxnLst/>
            <a:rect l="l" t="t" r="r" b="b"/>
            <a:pathLst>
              <a:path w="7504175" h="489203">
                <a:moveTo>
                  <a:pt x="0" y="489203"/>
                </a:moveTo>
                <a:lnTo>
                  <a:pt x="7504175" y="489203"/>
                </a:lnTo>
                <a:lnTo>
                  <a:pt x="75041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747" y="720851"/>
            <a:ext cx="7504175" cy="74675"/>
          </a:xfrm>
          <a:custGeom>
            <a:avLst/>
            <a:gdLst/>
            <a:ahLst/>
            <a:cxnLst/>
            <a:rect l="l" t="t" r="r" b="b"/>
            <a:pathLst>
              <a:path w="7504175" h="74675">
                <a:moveTo>
                  <a:pt x="0" y="74675"/>
                </a:moveTo>
                <a:lnTo>
                  <a:pt x="7504175" y="74675"/>
                </a:lnTo>
                <a:lnTo>
                  <a:pt x="75041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64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56447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287779"/>
            <a:ext cx="7504175" cy="74675"/>
          </a:xfrm>
          <a:custGeom>
            <a:avLst/>
            <a:gdLst/>
            <a:ahLst/>
            <a:cxnLst/>
            <a:rect l="l" t="t" r="r" b="b"/>
            <a:pathLst>
              <a:path w="7504175" h="74675">
                <a:moveTo>
                  <a:pt x="0" y="74675"/>
                </a:moveTo>
                <a:lnTo>
                  <a:pt x="7504175" y="74675"/>
                </a:lnTo>
                <a:lnTo>
                  <a:pt x="75041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6447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56447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6627" y="1428241"/>
            <a:ext cx="8978087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cu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lu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ıll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6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4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3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ok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ılm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rol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um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r. 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ünde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tiba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7656575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750569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Ço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9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imi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uru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ki</a:t>
            </a:r>
            <a:r>
              <a:rPr sz="3000" b="1" spc="-13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Yeri</a:t>
            </a:r>
            <a:r>
              <a:rPr sz="3000" b="1" spc="-4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Öne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55685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7505699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169359" cy="46156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b="1" spc="19" baseline="3003" dirty="0" smtClean="0">
                <a:latin typeface="Wingdings"/>
                <a:cs typeface="Wingdings"/>
              </a:rPr>
              <a:t></a:t>
            </a:r>
            <a:r>
              <a:rPr sz="4500" b="1" spc="-4" baseline="2730" dirty="0" smtClean="0">
                <a:latin typeface="Calibri"/>
                <a:cs typeface="Calibri"/>
              </a:rPr>
              <a:t>Ço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uk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r>
              <a:rPr sz="4500" b="1" spc="-120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46861" indent="44958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kat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çt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zor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ncele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4" dirty="0" smtClean="0">
                <a:latin typeface="Calibri"/>
                <a:cs typeface="Calibri"/>
              </a:rPr>
              <a:t>ki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plu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 ör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uğ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su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68398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1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3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leni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ok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nemlid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12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Bu</a:t>
            </a:r>
            <a:r>
              <a:rPr sz="4500" spc="-3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tıl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 o</a:t>
            </a:r>
            <a:r>
              <a:rPr sz="3000" spc="-4" dirty="0" smtClean="0">
                <a:latin typeface="Calibri"/>
                <a:cs typeface="Calibri"/>
              </a:rPr>
              <a:t>nunl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vrı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üle</a:t>
            </a:r>
            <a:r>
              <a:rPr sz="3000" spc="0" dirty="0" smtClean="0">
                <a:latin typeface="Calibri"/>
                <a:cs typeface="Calibri"/>
              </a:rPr>
              <a:t>r 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0" dirty="0" smtClean="0">
                <a:latin typeface="Calibri"/>
                <a:cs typeface="Calibri"/>
              </a:rPr>
              <a:t>, s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cu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54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 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293162" cy="2290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b="1" spc="19" baseline="3003" dirty="0" smtClean="0">
                <a:latin typeface="Wingdings"/>
                <a:cs typeface="Wingdings"/>
              </a:rPr>
              <a:t></a:t>
            </a:r>
            <a:r>
              <a:rPr sz="4500" b="1" spc="0" baseline="2730" dirty="0" smtClean="0">
                <a:latin typeface="Calibri"/>
                <a:cs typeface="Calibri"/>
              </a:rPr>
              <a:t>Ye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ek</a:t>
            </a:r>
            <a:r>
              <a:rPr sz="4500" b="1" spc="-123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v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2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h</a:t>
            </a:r>
            <a:r>
              <a:rPr sz="4500" b="1" spc="-4" baseline="2730" dirty="0" smtClean="0">
                <a:latin typeface="Calibri"/>
                <a:cs typeface="Calibri"/>
              </a:rPr>
              <a:t>va</a:t>
            </a:r>
            <a:r>
              <a:rPr sz="4500" b="1" spc="4" baseline="2730" dirty="0" smtClean="0">
                <a:latin typeface="Calibri"/>
                <a:cs typeface="Calibri"/>
              </a:rPr>
              <a:t>lt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da</a:t>
            </a:r>
            <a:r>
              <a:rPr sz="4500" b="1" spc="-130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şi</a:t>
            </a:r>
            <a:r>
              <a:rPr sz="4500" b="1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üdü</a:t>
            </a:r>
            <a:r>
              <a:rPr sz="3000" spc="4" dirty="0" smtClean="0">
                <a:latin typeface="Calibri"/>
                <a:cs typeface="Calibri"/>
              </a:rPr>
              <a:t>kç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um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o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60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51739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Öğ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tm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ld</a:t>
            </a:r>
            <a:r>
              <a:rPr sz="4500" spc="4" baseline="2730" dirty="0" smtClean="0">
                <a:latin typeface="Calibri"/>
                <a:cs typeface="Calibri"/>
              </a:rPr>
              <a:t>uğ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8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ib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4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len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1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aat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128496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kka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et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aat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a so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ülü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2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rşı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uğ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lmama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56208" y="756157"/>
            <a:ext cx="4926015" cy="5016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“</a:t>
            </a:r>
            <a:r>
              <a:rPr sz="4500" spc="0" baseline="2730" dirty="0" smtClean="0">
                <a:latin typeface="Calibri"/>
                <a:cs typeface="Calibri"/>
              </a:rPr>
              <a:t>Yo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6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1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8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300"/>
              </a:lnSpc>
              <a:spcBef>
                <a:spcPts val="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ulu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7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300"/>
              </a:lnSpc>
            </a:pP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ku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300"/>
              </a:lnSpc>
            </a:pP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1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300"/>
              </a:lnSpc>
            </a:pP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11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7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300"/>
              </a:lnSpc>
            </a:pP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3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7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300"/>
              </a:lnSpc>
            </a:pP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ık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ebi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300"/>
              </a:lnSpc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7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9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300"/>
              </a:lnSpc>
            </a:pP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al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2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4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300"/>
              </a:lnSpc>
            </a:pPr>
            <a:r>
              <a:rPr sz="4500" spc="0" baseline="2730" dirty="0" smtClean="0">
                <a:latin typeface="Calibri"/>
                <a:cs typeface="Calibri"/>
              </a:rPr>
              <a:t>Bu</a:t>
            </a:r>
            <a:r>
              <a:rPr sz="4500" spc="-3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dün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rs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!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300"/>
              </a:lnSpc>
            </a:pPr>
            <a:r>
              <a:rPr sz="4500" spc="-4" baseline="2730" dirty="0" smtClean="0">
                <a:latin typeface="Calibri"/>
                <a:cs typeface="Calibri"/>
              </a:rPr>
              <a:t>Üle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9" baseline="2730" dirty="0" smtClean="0">
                <a:latin typeface="Calibri"/>
                <a:cs typeface="Calibri"/>
              </a:rPr>
              <a:t>o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un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1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4" baseline="2730" dirty="0" smtClean="0">
                <a:latin typeface="Calibri"/>
                <a:cs typeface="Calibri"/>
              </a:rPr>
              <a:t>ğa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300"/>
              </a:lnSpc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62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4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”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16869" y="5366257"/>
            <a:ext cx="238827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tü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Dö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me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127433" cy="46156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b="1" spc="19" baseline="3003" dirty="0" smtClean="0">
                <a:latin typeface="Wingdings"/>
                <a:cs typeface="Wingdings"/>
              </a:rPr>
              <a:t></a:t>
            </a:r>
            <a:r>
              <a:rPr sz="4500" b="1" spc="-9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m</a:t>
            </a:r>
            <a:r>
              <a:rPr sz="4500" b="1" spc="-102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9" baseline="2730" dirty="0" smtClean="0">
                <a:latin typeface="Calibri"/>
                <a:cs typeface="Calibri"/>
              </a:rPr>
              <a:t>e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nde</a:t>
            </a:r>
            <a:r>
              <a:rPr sz="4500" b="1" spc="-179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tiş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5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kâğ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kâğ</a:t>
            </a:r>
            <a:r>
              <a:rPr sz="3000" spc="-4" dirty="0" smtClean="0">
                <a:latin typeface="Calibri"/>
                <a:cs typeface="Calibri"/>
              </a:rPr>
              <a:t>ıdı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Boşa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yors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yors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bın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ebe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21065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3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lıdı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r>
              <a:rPr sz="4500" spc="-10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Öğ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tm</a:t>
            </a:r>
            <a:r>
              <a:rPr sz="4500" spc="-1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ni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4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1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ys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lılı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kabu</a:t>
            </a:r>
            <a:r>
              <a:rPr sz="3000" spc="0" dirty="0" smtClean="0">
                <a:latin typeface="Calibri"/>
                <a:cs typeface="Calibri"/>
              </a:rPr>
              <a:t>l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rşı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39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nde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9389363" cy="475487"/>
          </a:xfrm>
          <a:custGeom>
            <a:avLst/>
            <a:gdLst/>
            <a:ahLst/>
            <a:cxnLst/>
            <a:rect l="l" t="t" r="r" b="b"/>
            <a:pathLst>
              <a:path w="9389363" h="475487">
                <a:moveTo>
                  <a:pt x="0" y="475487"/>
                </a:moveTo>
                <a:lnTo>
                  <a:pt x="9389363" y="475487"/>
                </a:lnTo>
                <a:lnTo>
                  <a:pt x="9389363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41635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41635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873251"/>
            <a:ext cx="74676" cy="475487"/>
          </a:xfrm>
          <a:custGeom>
            <a:avLst/>
            <a:gdLst/>
            <a:ahLst/>
            <a:cxnLst/>
            <a:rect l="l" t="t" r="r" b="b"/>
            <a:pathLst>
              <a:path w="74676" h="475487">
                <a:moveTo>
                  <a:pt x="0" y="475487"/>
                </a:moveTo>
                <a:lnTo>
                  <a:pt x="74676" y="475487"/>
                </a:lnTo>
                <a:lnTo>
                  <a:pt x="74676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17835" y="873251"/>
            <a:ext cx="74675" cy="475487"/>
          </a:xfrm>
          <a:custGeom>
            <a:avLst/>
            <a:gdLst/>
            <a:ahLst/>
            <a:cxnLst/>
            <a:rect l="l" t="t" r="r" b="b"/>
            <a:pathLst>
              <a:path w="74675" h="475487">
                <a:moveTo>
                  <a:pt x="0" y="475487"/>
                </a:moveTo>
                <a:lnTo>
                  <a:pt x="74675" y="475487"/>
                </a:lnTo>
                <a:lnTo>
                  <a:pt x="74675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41635" y="873251"/>
            <a:ext cx="74675" cy="475487"/>
          </a:xfrm>
          <a:custGeom>
            <a:avLst/>
            <a:gdLst/>
            <a:ahLst/>
            <a:cxnLst/>
            <a:rect l="l" t="t" r="r" b="b"/>
            <a:pathLst>
              <a:path w="74675" h="475487">
                <a:moveTo>
                  <a:pt x="0" y="475487"/>
                </a:moveTo>
                <a:lnTo>
                  <a:pt x="74675" y="475487"/>
                </a:lnTo>
                <a:lnTo>
                  <a:pt x="74675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747" y="1350263"/>
            <a:ext cx="9389363" cy="477011"/>
          </a:xfrm>
          <a:custGeom>
            <a:avLst/>
            <a:gdLst/>
            <a:ahLst/>
            <a:cxnLst/>
            <a:rect l="l" t="t" r="r" b="b"/>
            <a:pathLst>
              <a:path w="9389363" h="477011">
                <a:moveTo>
                  <a:pt x="0" y="477011"/>
                </a:moveTo>
                <a:lnTo>
                  <a:pt x="9389363" y="477011"/>
                </a:lnTo>
                <a:lnTo>
                  <a:pt x="9389363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547" y="182879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747" y="1904999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747" y="1828799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17835" y="182879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41635" y="190499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41635" y="182879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547" y="1350263"/>
            <a:ext cx="74676" cy="477011"/>
          </a:xfrm>
          <a:custGeom>
            <a:avLst/>
            <a:gdLst/>
            <a:ahLst/>
            <a:cxnLst/>
            <a:rect l="l" t="t" r="r" b="b"/>
            <a:pathLst>
              <a:path w="74676" h="477011">
                <a:moveTo>
                  <a:pt x="0" y="477011"/>
                </a:moveTo>
                <a:lnTo>
                  <a:pt x="74676" y="477011"/>
                </a:lnTo>
                <a:lnTo>
                  <a:pt x="74676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17835" y="1350263"/>
            <a:ext cx="74675" cy="477011"/>
          </a:xfrm>
          <a:custGeom>
            <a:avLst/>
            <a:gdLst/>
            <a:ahLst/>
            <a:cxnLst/>
            <a:rect l="l" t="t" r="r" b="b"/>
            <a:pathLst>
              <a:path w="74675" h="477011">
                <a:moveTo>
                  <a:pt x="0" y="477011"/>
                </a:moveTo>
                <a:lnTo>
                  <a:pt x="74675" y="477011"/>
                </a:lnTo>
                <a:lnTo>
                  <a:pt x="74675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41635" y="1350263"/>
            <a:ext cx="74675" cy="477011"/>
          </a:xfrm>
          <a:custGeom>
            <a:avLst/>
            <a:gdLst/>
            <a:ahLst/>
            <a:cxnLst/>
            <a:rect l="l" t="t" r="r" b="b"/>
            <a:pathLst>
              <a:path w="74675" h="477011">
                <a:moveTo>
                  <a:pt x="0" y="477011"/>
                </a:moveTo>
                <a:lnTo>
                  <a:pt x="74675" y="477011"/>
                </a:lnTo>
                <a:lnTo>
                  <a:pt x="74675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2045461"/>
            <a:ext cx="8947989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r>
              <a:rPr sz="4500" spc="-5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dü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nc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“anl</a:t>
            </a:r>
            <a:r>
              <a:rPr sz="3000" spc="4" dirty="0" smtClean="0">
                <a:latin typeface="Calibri"/>
                <a:cs typeface="Calibri"/>
              </a:rPr>
              <a:t>amak</a:t>
            </a:r>
            <a:r>
              <a:rPr sz="3000" spc="0" dirty="0" smtClean="0">
                <a:latin typeface="Calibri"/>
                <a:cs typeface="Calibri"/>
              </a:rPr>
              <a:t>” 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mak”t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88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amac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79566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rso</a:t>
            </a:r>
            <a:r>
              <a:rPr sz="3000" spc="-4" dirty="0" smtClean="0">
                <a:latin typeface="Calibri"/>
                <a:cs typeface="Calibri"/>
              </a:rPr>
              <a:t>nel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nemlid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9542525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1031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9390887" cy="955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100"/>
              </a:spcBef>
            </a:pP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Ço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uk</a:t>
            </a:r>
            <a:r>
              <a:rPr sz="3000" b="1" spc="-7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-9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nda</a:t>
            </a:r>
            <a:r>
              <a:rPr sz="3000" b="1" spc="-1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3000" b="1" spc="-8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5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69342">
              <a:lnSpc>
                <a:spcPts val="3650"/>
              </a:lnSpc>
              <a:spcBef>
                <a:spcPts val="182"/>
              </a:spcBef>
            </a:pP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0873" y="872489"/>
            <a:ext cx="76200" cy="1031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0117073" y="872489"/>
            <a:ext cx="75438" cy="1031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828037"/>
            <a:ext cx="9390887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18225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-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nn</a:t>
            </a:r>
            <a:r>
              <a:rPr sz="4500" spc="29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-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a-ç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21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eni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ok</a:t>
            </a:r>
            <a:endParaRPr sz="3000">
              <a:latin typeface="Calibri"/>
              <a:cs typeface="Calibri"/>
            </a:endParaRPr>
          </a:p>
          <a:p>
            <a:pPr marL="12700" marR="32682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9308591" cy="489203"/>
          </a:xfrm>
          <a:custGeom>
            <a:avLst/>
            <a:gdLst/>
            <a:ahLst/>
            <a:cxnLst/>
            <a:rect l="l" t="t" r="r" b="b"/>
            <a:pathLst>
              <a:path w="9308591" h="489203">
                <a:moveTo>
                  <a:pt x="0" y="489203"/>
                </a:moveTo>
                <a:lnTo>
                  <a:pt x="9308591" y="489203"/>
                </a:lnTo>
                <a:lnTo>
                  <a:pt x="9308591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9308591" cy="74675"/>
          </a:xfrm>
          <a:custGeom>
            <a:avLst/>
            <a:gdLst/>
            <a:ahLst/>
            <a:cxnLst/>
            <a:rect l="l" t="t" r="r" b="b"/>
            <a:pathLst>
              <a:path w="9308591" h="74675">
                <a:moveTo>
                  <a:pt x="0" y="74675"/>
                </a:moveTo>
                <a:lnTo>
                  <a:pt x="9308591" y="74675"/>
                </a:lnTo>
                <a:lnTo>
                  <a:pt x="930859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60863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60863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9308591" cy="74675"/>
          </a:xfrm>
          <a:custGeom>
            <a:avLst/>
            <a:gdLst/>
            <a:ahLst/>
            <a:cxnLst/>
            <a:rect l="l" t="t" r="r" b="b"/>
            <a:pathLst>
              <a:path w="9308591" h="74675">
                <a:moveTo>
                  <a:pt x="0" y="74675"/>
                </a:moveTo>
                <a:lnTo>
                  <a:pt x="9308591" y="74675"/>
                </a:lnTo>
                <a:lnTo>
                  <a:pt x="930859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9308591" cy="74675"/>
          </a:xfrm>
          <a:custGeom>
            <a:avLst/>
            <a:gdLst/>
            <a:ahLst/>
            <a:cxnLst/>
            <a:rect l="l" t="t" r="r" b="b"/>
            <a:pathLst>
              <a:path w="9308591" h="74675">
                <a:moveTo>
                  <a:pt x="0" y="74675"/>
                </a:moveTo>
                <a:lnTo>
                  <a:pt x="9308591" y="74675"/>
                </a:lnTo>
                <a:lnTo>
                  <a:pt x="930859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37063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60863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60863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37063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60863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256206" cy="1800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7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4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2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4" baseline="2730" dirty="0" smtClean="0">
                <a:latin typeface="Calibri"/>
                <a:cs typeface="Calibri"/>
              </a:rPr>
              <a:t>cu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me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n 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ön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tı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183"/>
              </a:spcBef>
            </a:pPr>
            <a:r>
              <a:rPr sz="3000" spc="-4" dirty="0" smtClean="0">
                <a:latin typeface="Calibri"/>
                <a:cs typeface="Calibri"/>
              </a:rPr>
              <a:t>pe</a:t>
            </a:r>
            <a:r>
              <a:rPr sz="3000" spc="0" dirty="0" smtClean="0">
                <a:latin typeface="Calibri"/>
                <a:cs typeface="Calibri"/>
              </a:rPr>
              <a:t>rso</a:t>
            </a:r>
            <a:r>
              <a:rPr sz="3000" spc="4" dirty="0" smtClean="0">
                <a:latin typeface="Calibri"/>
                <a:cs typeface="Calibri"/>
              </a:rPr>
              <a:t>ne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9461753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9310115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uru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3000" b="1" spc="-1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8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3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13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60101" y="872489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0036301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9310115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30152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F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6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vr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4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1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1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“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v</a:t>
            </a:r>
            <a:r>
              <a:rPr sz="3000" b="1" spc="4" dirty="0" smtClean="0">
                <a:latin typeface="Calibri"/>
                <a:cs typeface="Calibri"/>
              </a:rPr>
              <a:t>g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”.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zsa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 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pe</a:t>
            </a:r>
            <a:r>
              <a:rPr sz="3000" spc="0" dirty="0" smtClean="0">
                <a:latin typeface="Calibri"/>
                <a:cs typeface="Calibri"/>
              </a:rPr>
              <a:t>rso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â</a:t>
            </a:r>
            <a:r>
              <a:rPr sz="3000" spc="-4" dirty="0" smtClean="0">
                <a:latin typeface="Calibri"/>
                <a:cs typeface="Calibri"/>
              </a:rPr>
              <a:t>lind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42032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din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3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0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-1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161096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iğ</a:t>
            </a:r>
            <a:r>
              <a:rPr sz="3000" spc="0" dirty="0" smtClean="0">
                <a:latin typeface="Calibri"/>
                <a:cs typeface="Calibri"/>
              </a:rPr>
              <a:t>i or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cakt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pe</a:t>
            </a:r>
            <a:r>
              <a:rPr sz="3000" spc="0" dirty="0" smtClean="0">
                <a:latin typeface="Calibri"/>
                <a:cs typeface="Calibri"/>
              </a:rPr>
              <a:t>rso</a:t>
            </a:r>
            <a:r>
              <a:rPr sz="3000" spc="-4" dirty="0" smtClean="0">
                <a:latin typeface="Calibri"/>
                <a:cs typeface="Calibri"/>
              </a:rPr>
              <a:t>nel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nne</a:t>
            </a:r>
            <a:r>
              <a:rPr sz="3000" spc="0" dirty="0" smtClean="0">
                <a:latin typeface="Calibri"/>
                <a:cs typeface="Calibri"/>
              </a:rPr>
              <a:t>-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â</a:t>
            </a:r>
            <a:r>
              <a:rPr sz="3000" spc="-4" dirty="0" smtClean="0">
                <a:latin typeface="Calibri"/>
                <a:cs typeface="Calibri"/>
              </a:rPr>
              <a:t>lin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 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lund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bulu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um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pe</a:t>
            </a:r>
            <a:r>
              <a:rPr sz="3000" spc="0" dirty="0" smtClean="0">
                <a:latin typeface="Calibri"/>
                <a:cs typeface="Calibri"/>
              </a:rPr>
              <a:t>rso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),</a:t>
            </a:r>
            <a:r>
              <a:rPr sz="3000" spc="-1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i 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lla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51921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152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5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9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1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1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7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8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ğl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ş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kç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29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9" dirty="0" smtClean="0">
                <a:latin typeface="Calibri"/>
                <a:cs typeface="Calibri"/>
              </a:rPr>
              <a:t>p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35196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et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12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iç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1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endin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ek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nıl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5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-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6205727" cy="489203"/>
          </a:xfrm>
          <a:custGeom>
            <a:avLst/>
            <a:gdLst/>
            <a:ahLst/>
            <a:cxnLst/>
            <a:rect l="l" t="t" r="r" b="b"/>
            <a:pathLst>
              <a:path w="6205727" h="489203">
                <a:moveTo>
                  <a:pt x="0" y="489203"/>
                </a:moveTo>
                <a:lnTo>
                  <a:pt x="6205727" y="489203"/>
                </a:lnTo>
                <a:lnTo>
                  <a:pt x="620572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6205727" cy="74675"/>
          </a:xfrm>
          <a:custGeom>
            <a:avLst/>
            <a:gdLst/>
            <a:ahLst/>
            <a:cxnLst/>
            <a:rect l="l" t="t" r="r" b="b"/>
            <a:pathLst>
              <a:path w="6205727" h="74675">
                <a:moveTo>
                  <a:pt x="0" y="74675"/>
                </a:moveTo>
                <a:lnTo>
                  <a:pt x="6205727" y="74675"/>
                </a:lnTo>
                <a:lnTo>
                  <a:pt x="620572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57999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7999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6205727" cy="74675"/>
          </a:xfrm>
          <a:custGeom>
            <a:avLst/>
            <a:gdLst/>
            <a:ahLst/>
            <a:cxnLst/>
            <a:rect l="l" t="t" r="r" b="b"/>
            <a:pathLst>
              <a:path w="6205727" h="74675">
                <a:moveTo>
                  <a:pt x="0" y="74675"/>
                </a:moveTo>
                <a:lnTo>
                  <a:pt x="6205727" y="74675"/>
                </a:lnTo>
                <a:lnTo>
                  <a:pt x="620572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6205727" cy="74675"/>
          </a:xfrm>
          <a:custGeom>
            <a:avLst/>
            <a:gdLst/>
            <a:ahLst/>
            <a:cxnLst/>
            <a:rect l="l" t="t" r="r" b="b"/>
            <a:pathLst>
              <a:path w="6205727" h="74675">
                <a:moveTo>
                  <a:pt x="0" y="74675"/>
                </a:moveTo>
                <a:lnTo>
                  <a:pt x="6205727" y="74675"/>
                </a:lnTo>
                <a:lnTo>
                  <a:pt x="620572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34199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57999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7999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3419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5799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296695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7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218789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ya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enle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kç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ebil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ilm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83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635888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620725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Ço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9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10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7237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93343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6207251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111051" cy="2290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b="1" spc="19" baseline="3003" dirty="0" smtClean="0">
                <a:latin typeface="Wingdings"/>
                <a:cs typeface="Wingdings"/>
              </a:rPr>
              <a:t></a:t>
            </a:r>
            <a:r>
              <a:rPr sz="4500" b="1" spc="0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ya</a:t>
            </a:r>
            <a:r>
              <a:rPr sz="4500" b="1" spc="0" baseline="2730" dirty="0" smtClean="0">
                <a:latin typeface="Calibri"/>
                <a:cs typeface="Calibri"/>
              </a:rPr>
              <a:t>l</a:t>
            </a:r>
            <a:r>
              <a:rPr sz="4500" b="1" spc="-102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Çe</a:t>
            </a:r>
            <a:r>
              <a:rPr sz="3000" spc="0" dirty="0" smtClean="0">
                <a:latin typeface="Calibri"/>
                <a:cs typeface="Calibri"/>
              </a:rPr>
              <a:t>vre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sosy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deni</a:t>
            </a:r>
            <a:r>
              <a:rPr sz="3000" spc="0" dirty="0" smtClean="0">
                <a:latin typeface="Calibri"/>
                <a:cs typeface="Calibri"/>
              </a:rPr>
              <a:t>r. Sosy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nde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rt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3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772437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9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9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9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:</a:t>
            </a:r>
            <a:r>
              <a:rPr sz="4500" spc="-4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1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Hoş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3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O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un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ct val="101725"/>
              </a:lnSpc>
            </a:pPr>
            <a:r>
              <a:rPr sz="3000" b="1" spc="-4" dirty="0" smtClean="0">
                <a:latin typeface="Calibri"/>
                <a:cs typeface="Calibri"/>
              </a:rPr>
              <a:t>Ama</a:t>
            </a:r>
            <a:r>
              <a:rPr sz="3000" b="1" spc="4" dirty="0" smtClean="0">
                <a:latin typeface="Calibri"/>
                <a:cs typeface="Calibri"/>
              </a:rPr>
              <a:t>ç</a:t>
            </a:r>
            <a:r>
              <a:rPr sz="3000" b="1" spc="0" dirty="0" smtClean="0">
                <a:latin typeface="Calibri"/>
                <a:cs typeface="Calibri"/>
              </a:rPr>
              <a:t>:</a:t>
            </a:r>
            <a:r>
              <a:rPr sz="3000" b="1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lam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ç</a:t>
            </a:r>
            <a:r>
              <a:rPr sz="3000" b="1" spc="-56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g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9" dirty="0" smtClean="0">
                <a:latin typeface="Calibri"/>
                <a:cs typeface="Calibri"/>
              </a:rPr>
              <a:t>e</a:t>
            </a:r>
            <a:r>
              <a:rPr sz="3000" b="1" spc="25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tç</a:t>
            </a:r>
            <a:r>
              <a:rPr sz="3000" spc="-4" dirty="0" smtClean="0">
                <a:latin typeface="Calibri"/>
                <a:cs typeface="Calibri"/>
              </a:rPr>
              <a:t>al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tim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ı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09488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D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am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r>
              <a:rPr sz="4500" b="1" spc="-83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O</a:t>
            </a:r>
            <a:r>
              <a:rPr sz="4500" b="1" spc="-4" baseline="2730" dirty="0" smtClean="0">
                <a:latin typeface="Calibri"/>
                <a:cs typeface="Calibri"/>
              </a:rPr>
              <a:t>y</a:t>
            </a:r>
            <a:r>
              <a:rPr sz="4500" b="1" spc="0" baseline="2730" dirty="0" smtClean="0">
                <a:latin typeface="Calibri"/>
                <a:cs typeface="Calibri"/>
              </a:rPr>
              <a:t>un</a:t>
            </a:r>
            <a:r>
              <a:rPr sz="4500" b="1" spc="9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: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tç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69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cu</a:t>
            </a:r>
            <a:r>
              <a:rPr sz="3000" spc="4" dirty="0" smtClean="0">
                <a:latin typeface="Calibri"/>
                <a:cs typeface="Calibri"/>
              </a:rPr>
              <a:t>ğa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 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Hoş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i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6627" y="783590"/>
            <a:ext cx="8732057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15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O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unu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9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9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und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4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10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hi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1714753"/>
            <a:ext cx="7465957" cy="2267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806" algn="just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O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9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5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endParaRPr sz="3000">
              <a:latin typeface="Calibri"/>
              <a:cs typeface="Calibri"/>
            </a:endParaRPr>
          </a:p>
          <a:p>
            <a:pPr marL="12700" algn="just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elam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und</a:t>
            </a:r>
            <a:r>
              <a:rPr sz="3000" spc="0" dirty="0" smtClean="0">
                <a:latin typeface="Calibri"/>
                <a:cs typeface="Calibri"/>
              </a:rPr>
              <a:t>a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amla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 marR="5378409" algn="just">
              <a:lnSpc>
                <a:spcPct val="101725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41173" y="1714753"/>
            <a:ext cx="1870513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söy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endParaRPr sz="3000">
              <a:latin typeface="Calibri"/>
              <a:cs typeface="Calibri"/>
            </a:endParaRPr>
          </a:p>
          <a:p>
            <a:pPr marL="30446" marR="666810" indent="-4793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l 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48205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9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1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6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Fo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 marR="865165" indent="449580">
              <a:lnSpc>
                <a:spcPct val="101623"/>
              </a:lnSpc>
            </a:pPr>
            <a:r>
              <a:rPr sz="3000" b="1" spc="-4" dirty="0" smtClean="0">
                <a:latin typeface="Calibri"/>
                <a:cs typeface="Calibri"/>
              </a:rPr>
              <a:t>Ama</a:t>
            </a:r>
            <a:r>
              <a:rPr sz="3000" b="1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3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ç</a:t>
            </a:r>
            <a:r>
              <a:rPr sz="3000" b="1" spc="-56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g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9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ç</a:t>
            </a:r>
            <a:r>
              <a:rPr sz="3000" b="1" spc="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12700" marR="1088322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D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am</a:t>
            </a:r>
            <a:r>
              <a:rPr sz="3000" b="1" spc="0" dirty="0" smtClean="0">
                <a:latin typeface="Calibri"/>
                <a:cs typeface="Calibri"/>
              </a:rPr>
              <a:t>a</a:t>
            </a:r>
            <a:r>
              <a:rPr sz="3000" b="1" spc="-83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O</a:t>
            </a:r>
            <a:r>
              <a:rPr sz="3000" b="1" spc="-4" dirty="0" smtClean="0">
                <a:latin typeface="Calibri"/>
                <a:cs typeface="Calibri"/>
              </a:rPr>
              <a:t>y</a:t>
            </a:r>
            <a:r>
              <a:rPr sz="3000" b="1" spc="0" dirty="0" smtClean="0">
                <a:latin typeface="Calibri"/>
                <a:cs typeface="Calibri"/>
              </a:rPr>
              <a:t>unu:</a:t>
            </a:r>
            <a:r>
              <a:rPr sz="3000" b="1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19" dirty="0" smtClean="0">
                <a:latin typeface="Calibri"/>
                <a:cs typeface="Calibri"/>
              </a:rPr>
              <a:t>3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0" dirty="0" smtClean="0">
                <a:latin typeface="Calibri"/>
                <a:cs typeface="Calibri"/>
              </a:rPr>
              <a:t>4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19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um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oz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22375" y="1821170"/>
            <a:ext cx="4518659" cy="2808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7564" y="784946"/>
            <a:ext cx="880772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la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5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ör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;</a:t>
            </a:r>
            <a:r>
              <a:rPr sz="4500" spc="-11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ca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5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3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50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ü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üne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9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984" y="1251290"/>
            <a:ext cx="198671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8251" y="1251290"/>
            <a:ext cx="98434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5765" y="1251290"/>
            <a:ext cx="50163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1332" y="1251290"/>
            <a:ext cx="49172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6994" y="1251290"/>
            <a:ext cx="5294901" cy="3661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ün</a:t>
            </a:r>
            <a:r>
              <a:rPr sz="4500" spc="0" baseline="2730" dirty="0" smtClean="0">
                <a:latin typeface="Calibri"/>
                <a:cs typeface="Calibri"/>
              </a:rPr>
              <a:t>ü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os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enle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668174" marR="1562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nün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 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ık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668174" marR="57063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ulu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668174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, soy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4" dirty="0" smtClean="0">
                <a:latin typeface="Calibri"/>
                <a:cs typeface="Calibri"/>
              </a:rPr>
              <a:t>nla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4955372"/>
            <a:ext cx="75192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4" baseline="3413" dirty="0" smtClean="0">
                <a:latin typeface="Calibri"/>
                <a:cs typeface="Calibri"/>
              </a:rPr>
              <a:t>Ç</a:t>
            </a:r>
            <a:r>
              <a:rPr sz="3600" i="1" spc="0" baseline="3413" dirty="0" smtClean="0">
                <a:latin typeface="Calibri"/>
                <a:cs typeface="Calibri"/>
              </a:rPr>
              <a:t>ocukla</a:t>
            </a:r>
            <a:r>
              <a:rPr sz="3600" i="1" spc="-75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i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</a:t>
            </a:r>
            <a:r>
              <a:rPr sz="3600" i="1" spc="-9" baseline="3413" dirty="0" smtClean="0">
                <a:latin typeface="Calibri"/>
                <a:cs typeface="Calibri"/>
              </a:rPr>
              <a:t>i</a:t>
            </a:r>
            <a:r>
              <a:rPr sz="3600" i="1" spc="0" baseline="3413" dirty="0" smtClean="0">
                <a:latin typeface="Calibri"/>
                <a:cs typeface="Calibri"/>
              </a:rPr>
              <a:t>şimi</a:t>
            </a:r>
            <a:r>
              <a:rPr sz="3600" i="1" spc="-75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g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lişti</a:t>
            </a:r>
            <a:r>
              <a:rPr sz="3600" i="1" spc="-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m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nin</a:t>
            </a:r>
            <a:r>
              <a:rPr sz="3600" i="1" spc="-126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n</a:t>
            </a:r>
            <a:r>
              <a:rPr sz="3600" i="1" spc="-2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i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i</a:t>
            </a:r>
            <a:r>
              <a:rPr sz="3600" i="1" spc="-21" baseline="3413" dirty="0" smtClean="0">
                <a:latin typeface="Calibri"/>
                <a:cs typeface="Calibri"/>
              </a:rPr>
              <a:t> 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olu</a:t>
            </a:r>
            <a:r>
              <a:rPr sz="3600" i="1" spc="-40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onunla</a:t>
            </a:r>
            <a:r>
              <a:rPr sz="3600" i="1" spc="-82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o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namaktı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70104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9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1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inl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5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5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10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462280" marR="15433">
              <a:lnSpc>
                <a:spcPct val="101725"/>
              </a:lnSpc>
            </a:pPr>
            <a:r>
              <a:rPr sz="3000" b="1" spc="-4" dirty="0" smtClean="0">
                <a:latin typeface="Calibri"/>
                <a:cs typeface="Calibri"/>
              </a:rPr>
              <a:t>Ama</a:t>
            </a:r>
            <a:r>
              <a:rPr sz="3000" b="1" spc="4" dirty="0" smtClean="0">
                <a:latin typeface="Calibri"/>
                <a:cs typeface="Calibri"/>
              </a:rPr>
              <a:t>ç</a:t>
            </a:r>
            <a:r>
              <a:rPr sz="3000" b="1" spc="0" dirty="0" smtClean="0">
                <a:latin typeface="Calibri"/>
                <a:cs typeface="Calibri"/>
              </a:rPr>
              <a:t>:</a:t>
            </a:r>
            <a:r>
              <a:rPr sz="3000" b="1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nle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ç</a:t>
            </a:r>
            <a:r>
              <a:rPr sz="3000" b="1" spc="-56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g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9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ç</a:t>
            </a:r>
            <a:r>
              <a:rPr sz="3000" b="1" spc="25" dirty="0" smtClean="0">
                <a:latin typeface="Calibri"/>
                <a:cs typeface="Calibri"/>
              </a:rPr>
              <a:t>:</a:t>
            </a:r>
            <a:r>
              <a:rPr sz="3000" b="1" spc="0" dirty="0" smtClean="0">
                <a:latin typeface="Calibri"/>
                <a:cs typeface="Calibri"/>
              </a:rPr>
              <a:t>-</a:t>
            </a:r>
            <a:endParaRPr sz="3000">
              <a:latin typeface="Calibri"/>
              <a:cs typeface="Calibri"/>
            </a:endParaRPr>
          </a:p>
          <a:p>
            <a:pPr marL="12700" marR="41527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D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am</a:t>
            </a:r>
            <a:r>
              <a:rPr sz="3000" b="1" spc="0" dirty="0" smtClean="0">
                <a:latin typeface="Calibri"/>
                <a:cs typeface="Calibri"/>
              </a:rPr>
              <a:t>a</a:t>
            </a:r>
            <a:r>
              <a:rPr sz="3000" b="1" spc="-83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O</a:t>
            </a:r>
            <a:r>
              <a:rPr sz="3000" b="1" spc="-4" dirty="0" smtClean="0">
                <a:latin typeface="Calibri"/>
                <a:cs typeface="Calibri"/>
              </a:rPr>
              <a:t>y</a:t>
            </a:r>
            <a:r>
              <a:rPr sz="3000" b="1" spc="0" dirty="0" smtClean="0">
                <a:latin typeface="Calibri"/>
                <a:cs typeface="Calibri"/>
              </a:rPr>
              <a:t>unu:</a:t>
            </a:r>
            <a:r>
              <a:rPr sz="3000" b="1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lün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0" dirty="0" smtClean="0">
                <a:latin typeface="Calibri"/>
                <a:cs typeface="Calibri"/>
              </a:rPr>
              <a:t>i (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lün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ki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ıld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sa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33154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8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din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5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an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6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3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lat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al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19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yors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?”</a:t>
            </a:r>
            <a:r>
              <a:rPr sz="3000" spc="-1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 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18030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1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4" baseline="2730" dirty="0" smtClean="0">
                <a:latin typeface="Calibri"/>
                <a:cs typeface="Calibri"/>
              </a:rPr>
              <a:t>nl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305273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lını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yu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 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dinle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3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kta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kkat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184882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z. 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zi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, so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5192267" cy="489203"/>
          </a:xfrm>
          <a:custGeom>
            <a:avLst/>
            <a:gdLst/>
            <a:ahLst/>
            <a:cxnLst/>
            <a:rect l="l" t="t" r="r" b="b"/>
            <a:pathLst>
              <a:path w="5192267" h="489203">
                <a:moveTo>
                  <a:pt x="0" y="489203"/>
                </a:moveTo>
                <a:lnTo>
                  <a:pt x="5192267" y="489203"/>
                </a:lnTo>
                <a:lnTo>
                  <a:pt x="519226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5192267" cy="74675"/>
          </a:xfrm>
          <a:custGeom>
            <a:avLst/>
            <a:gdLst/>
            <a:ahLst/>
            <a:cxnLst/>
            <a:rect l="l" t="t" r="r" b="b"/>
            <a:pathLst>
              <a:path w="5192267" h="74675">
                <a:moveTo>
                  <a:pt x="0" y="74675"/>
                </a:moveTo>
                <a:lnTo>
                  <a:pt x="5192267" y="74675"/>
                </a:lnTo>
                <a:lnTo>
                  <a:pt x="519226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44539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44539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5192267" cy="74675"/>
          </a:xfrm>
          <a:custGeom>
            <a:avLst/>
            <a:gdLst/>
            <a:ahLst/>
            <a:cxnLst/>
            <a:rect l="l" t="t" r="r" b="b"/>
            <a:pathLst>
              <a:path w="5192267" h="74675">
                <a:moveTo>
                  <a:pt x="0" y="74675"/>
                </a:moveTo>
                <a:lnTo>
                  <a:pt x="5192267" y="74675"/>
                </a:lnTo>
                <a:lnTo>
                  <a:pt x="519226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5192267" cy="74675"/>
          </a:xfrm>
          <a:custGeom>
            <a:avLst/>
            <a:gdLst/>
            <a:ahLst/>
            <a:cxnLst/>
            <a:rect l="l" t="t" r="r" b="b"/>
            <a:pathLst>
              <a:path w="5192267" h="74675">
                <a:moveTo>
                  <a:pt x="0" y="74675"/>
                </a:moveTo>
                <a:lnTo>
                  <a:pt x="5192267" y="74675"/>
                </a:lnTo>
                <a:lnTo>
                  <a:pt x="519226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20739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44539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44539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2073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4453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8899604" cy="412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9" baseline="2730" dirty="0" smtClean="0">
                <a:latin typeface="Calibri"/>
                <a:cs typeface="Calibri"/>
              </a:rPr>
              <a:t>k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108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ü</a:t>
            </a:r>
            <a:r>
              <a:rPr sz="4500" b="1" spc="-4" baseline="2730" dirty="0" smtClean="0">
                <a:latin typeface="Calibri"/>
                <a:cs typeface="Calibri"/>
              </a:rPr>
              <a:t>ml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131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9" baseline="2730" dirty="0" smtClean="0">
                <a:latin typeface="Calibri"/>
                <a:cs typeface="Calibri"/>
              </a:rPr>
              <a:t>d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r>
              <a:rPr sz="4500" b="1" spc="-97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ş</a:t>
            </a:r>
            <a:r>
              <a:rPr sz="4500" b="1" spc="-44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54" baseline="2730" dirty="0" smtClean="0">
                <a:latin typeface="Calibri"/>
                <a:cs typeface="Calibri"/>
              </a:rPr>
              <a:t>l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545189">
              <a:lnSpc>
                <a:spcPct val="101623"/>
              </a:lnSpc>
            </a:pPr>
            <a:r>
              <a:rPr sz="3000" b="1" spc="0" dirty="0" smtClean="0">
                <a:latin typeface="Calibri"/>
                <a:cs typeface="Calibri"/>
              </a:rPr>
              <a:t>p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z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ere,</a:t>
            </a:r>
            <a:r>
              <a:rPr sz="3000" b="1" spc="-165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c</a:t>
            </a:r>
            <a:r>
              <a:rPr sz="3000" b="1" spc="0" dirty="0" smtClean="0">
                <a:latin typeface="Calibri"/>
                <a:cs typeface="Calibri"/>
              </a:rPr>
              <a:t>ü</a:t>
            </a:r>
            <a:r>
              <a:rPr sz="3000" b="1" spc="-4" dirty="0" smtClean="0">
                <a:latin typeface="Calibri"/>
                <a:cs typeface="Calibri"/>
              </a:rPr>
              <a:t>ml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erde</a:t>
            </a:r>
            <a:r>
              <a:rPr sz="3000" b="1" spc="-139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v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4" dirty="0" smtClean="0">
                <a:latin typeface="Calibri"/>
                <a:cs typeface="Calibri"/>
              </a:rPr>
              <a:t>il</a:t>
            </a:r>
            <a:r>
              <a:rPr sz="3000" b="1" spc="0" dirty="0" smtClean="0">
                <a:latin typeface="Calibri"/>
                <a:cs typeface="Calibri"/>
              </a:rPr>
              <a:t>en</a:t>
            </a:r>
            <a:r>
              <a:rPr sz="3000" b="1" spc="-85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b</a:t>
            </a:r>
            <a:r>
              <a:rPr sz="3000" b="1" spc="-4" dirty="0" smtClean="0">
                <a:latin typeface="Calibri"/>
                <a:cs typeface="Calibri"/>
              </a:rPr>
              <a:t>il</a:t>
            </a:r>
            <a:r>
              <a:rPr sz="3000" b="1" spc="4" dirty="0" smtClean="0">
                <a:latin typeface="Calibri"/>
                <a:cs typeface="Calibri"/>
              </a:rPr>
              <a:t>gi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85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d</a:t>
            </a:r>
            <a:r>
              <a:rPr sz="3000" b="1" spc="-4" dirty="0" smtClean="0">
                <a:latin typeface="Calibri"/>
                <a:cs typeface="Calibri"/>
              </a:rPr>
              <a:t>o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ru</a:t>
            </a:r>
            <a:r>
              <a:rPr sz="3000" b="1" spc="-73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34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D</a:t>
            </a:r>
            <a:r>
              <a:rPr sz="3000" b="1" spc="0" dirty="0" smtClean="0">
                <a:latin typeface="Calibri"/>
                <a:cs typeface="Calibri"/>
              </a:rPr>
              <a:t>, </a:t>
            </a:r>
            <a:r>
              <a:rPr sz="3000" b="1" spc="-4" dirty="0" smtClean="0">
                <a:latin typeface="Calibri"/>
                <a:cs typeface="Calibri"/>
              </a:rPr>
              <a:t>ya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ş</a:t>
            </a:r>
            <a:r>
              <a:rPr sz="3000" b="1" spc="-71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34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Y</a:t>
            </a:r>
            <a:r>
              <a:rPr sz="3000" b="1" spc="-15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yazı</a:t>
            </a:r>
            <a:r>
              <a:rPr sz="3000" b="1" spc="9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ız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marR="352012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1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gula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2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üb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anma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34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akk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534542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519379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892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8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3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39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Ġ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3777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91997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5193791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472010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697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3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r>
              <a:rPr sz="4500" spc="-2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(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r>
              <a:rPr sz="4500" spc="-9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9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ad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dene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10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1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4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1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şse</a:t>
            </a:r>
            <a:endParaRPr sz="3000">
              <a:latin typeface="Calibri"/>
              <a:cs typeface="Calibri"/>
            </a:endParaRPr>
          </a:p>
          <a:p>
            <a:pPr marL="12700" marR="69763">
              <a:lnSpc>
                <a:spcPts val="3660"/>
              </a:lnSpc>
              <a:spcBef>
                <a:spcPts val="183"/>
              </a:spcBef>
            </a:pPr>
            <a:r>
              <a:rPr sz="3000" spc="4" dirty="0" smtClean="0">
                <a:latin typeface="Calibri"/>
                <a:cs typeface="Calibri"/>
              </a:rPr>
              <a:t>“Ö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ünü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69763">
              <a:lnSpc>
                <a:spcPts val="3660"/>
              </a:lnSpc>
            </a:pPr>
            <a:r>
              <a:rPr sz="3000" spc="4" dirty="0" smtClean="0">
                <a:latin typeface="Calibri"/>
                <a:cs typeface="Calibri"/>
              </a:rPr>
              <a:t>5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912875" y="1459980"/>
            <a:ext cx="4396740" cy="3279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7564" y="784946"/>
            <a:ext cx="132265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Ö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3774" y="784946"/>
            <a:ext cx="50277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0484" y="784946"/>
            <a:ext cx="165830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0" baseline="2730" dirty="0" smtClean="0">
                <a:latin typeface="Calibri"/>
                <a:cs typeface="Calibri"/>
              </a:rPr>
              <a:t>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2342" y="784946"/>
            <a:ext cx="5085648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ro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1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mek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0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nfe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endParaRPr sz="3000">
              <a:latin typeface="Calibri"/>
              <a:cs typeface="Calibri"/>
            </a:endParaRPr>
          </a:p>
          <a:p>
            <a:pPr marL="777502" marR="76015" algn="just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 sosy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9" dirty="0" smtClean="0">
                <a:latin typeface="Calibri"/>
                <a:cs typeface="Calibri"/>
              </a:rPr>
              <a:t>.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nde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7144" y="2645750"/>
            <a:ext cx="3643238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4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rsa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  <a:p>
            <a:pPr marL="12700" marR="94952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ek</a:t>
            </a:r>
            <a:r>
              <a:rPr sz="3000" spc="-4" dirty="0" smtClean="0">
                <a:latin typeface="Calibri"/>
                <a:cs typeface="Calibri"/>
              </a:rPr>
              <a:t>lin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sosy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3935" y="2645750"/>
            <a:ext cx="44372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4862408"/>
            <a:ext cx="45027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-4" baseline="3413" dirty="0" smtClean="0">
                <a:latin typeface="Calibri"/>
                <a:cs typeface="Calibri"/>
              </a:rPr>
              <a:t>S</a:t>
            </a:r>
            <a:r>
              <a:rPr sz="3600" i="1" spc="0" baseline="3413" dirty="0" smtClean="0">
                <a:latin typeface="Calibri"/>
                <a:cs typeface="Calibri"/>
              </a:rPr>
              <a:t>os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al</a:t>
            </a:r>
            <a:r>
              <a:rPr sz="3600" i="1" spc="-61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tkil</a:t>
            </a:r>
            <a:r>
              <a:rPr sz="3600" i="1" spc="-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şim</a:t>
            </a:r>
            <a:r>
              <a:rPr sz="3600" i="1" spc="-86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bi</a:t>
            </a:r>
            <a:r>
              <a:rPr sz="3600" i="1" spc="4" baseline="3413" dirty="0" smtClean="0">
                <a:latin typeface="Calibri"/>
                <a:cs typeface="Calibri"/>
              </a:rPr>
              <a:t>re</a:t>
            </a:r>
            <a:r>
              <a:rPr sz="3600" i="1" spc="0" baseline="3413" dirty="0" smtClean="0">
                <a:latin typeface="Calibri"/>
                <a:cs typeface="Calibri"/>
              </a:rPr>
              <a:t>y</a:t>
            </a:r>
            <a:r>
              <a:rPr sz="3600" i="1" spc="-5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için</a:t>
            </a:r>
            <a:r>
              <a:rPr sz="3600" i="1" spc="-3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ön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mlid</a:t>
            </a:r>
            <a:r>
              <a:rPr sz="3600" i="1" spc="-9" baseline="3413" dirty="0" smtClean="0">
                <a:latin typeface="Calibri"/>
                <a:cs typeface="Calibri"/>
              </a:rPr>
              <a:t>i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06627" y="783590"/>
            <a:ext cx="8045921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9" baseline="2730" dirty="0" smtClean="0">
                <a:latin typeface="Calibri"/>
                <a:cs typeface="Calibri"/>
              </a:rPr>
              <a:t>k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108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ru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0" baseline="2730" dirty="0" smtClean="0">
                <a:latin typeface="Calibri"/>
                <a:cs typeface="Calibri"/>
              </a:rPr>
              <a:t>rı</a:t>
            </a:r>
            <a:r>
              <a:rPr sz="4500" b="1" spc="-94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kk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104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ku</a:t>
            </a:r>
            <a:r>
              <a:rPr sz="4500" b="1" spc="-4" baseline="2730" dirty="0" smtClean="0">
                <a:latin typeface="Calibri"/>
                <a:cs typeface="Calibri"/>
              </a:rPr>
              <a:t>y</a:t>
            </a:r>
            <a:r>
              <a:rPr sz="4500" b="1" spc="0" baseline="2730" dirty="0" smtClean="0">
                <a:latin typeface="Calibri"/>
                <a:cs typeface="Calibri"/>
              </a:rPr>
              <a:t>un</a:t>
            </a:r>
            <a:r>
              <a:rPr sz="4500" b="1" spc="9" baseline="2730" dirty="0" smtClean="0">
                <a:latin typeface="Calibri"/>
                <a:cs typeface="Calibri"/>
              </a:rPr>
              <a:t>u</a:t>
            </a:r>
            <a:r>
              <a:rPr sz="4500" b="1" spc="0" baseline="2730" dirty="0" smtClean="0">
                <a:latin typeface="Calibri"/>
                <a:cs typeface="Calibri"/>
              </a:rPr>
              <a:t>z</a:t>
            </a:r>
            <a:r>
              <a:rPr sz="4500" b="1" spc="-120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v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2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0" baseline="2730" dirty="0" smtClean="0">
                <a:latin typeface="Calibri"/>
                <a:cs typeface="Calibri"/>
              </a:rPr>
              <a:t>ru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ç</a:t>
            </a:r>
            <a:r>
              <a:rPr sz="3000" b="1" spc="0" dirty="0" smtClean="0">
                <a:latin typeface="Calibri"/>
                <a:cs typeface="Calibri"/>
              </a:rPr>
              <a:t>ene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i</a:t>
            </a:r>
            <a:r>
              <a:rPr sz="3000" b="1" spc="-107" dirty="0" smtClean="0">
                <a:latin typeface="Calibri"/>
                <a:cs typeface="Calibri"/>
              </a:rPr>
              <a:t> </a:t>
            </a:r>
            <a:r>
              <a:rPr sz="3000" b="1" spc="-1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re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y</a:t>
            </a:r>
            <a:r>
              <a:rPr sz="3000" b="1" spc="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iz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627" y="1714753"/>
            <a:ext cx="4646770" cy="871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6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erden</a:t>
            </a:r>
            <a:r>
              <a:rPr sz="4500" b="1" spc="-18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h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b="1" spc="0" dirty="0" smtClean="0">
                <a:latin typeface="Calibri"/>
                <a:cs typeface="Calibri"/>
              </a:rPr>
              <a:t>f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k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ö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9" dirty="0" smtClean="0">
                <a:latin typeface="Calibri"/>
                <a:cs typeface="Calibri"/>
              </a:rPr>
              <a:t>r</a:t>
            </a:r>
            <a:r>
              <a:rPr sz="3000" b="1" spc="0" dirty="0" smtClean="0">
                <a:latin typeface="Calibri"/>
                <a:cs typeface="Calibri"/>
              </a:rPr>
              <a:t>den</a:t>
            </a:r>
            <a:r>
              <a:rPr sz="3000" b="1" spc="-156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b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ri</a:t>
            </a:r>
            <a:r>
              <a:rPr sz="3000" b="1" spc="-11" dirty="0" smtClean="0">
                <a:latin typeface="Calibri"/>
                <a:cs typeface="Calibri"/>
              </a:rPr>
              <a:t> </a:t>
            </a:r>
            <a:r>
              <a:rPr sz="3000" b="1" u="heavy" spc="0" dirty="0" smtClean="0">
                <a:latin typeface="Calibri"/>
                <a:cs typeface="Calibri"/>
              </a:rPr>
              <a:t>de</a:t>
            </a:r>
            <a:r>
              <a:rPr sz="3000" b="1" u="heavy" spc="4" dirty="0" smtClean="0">
                <a:latin typeface="Calibri"/>
                <a:cs typeface="Calibri"/>
              </a:rPr>
              <a:t>ğ</a:t>
            </a:r>
            <a:r>
              <a:rPr sz="3000" b="1" u="heavy" spc="-4" dirty="0" smtClean="0">
                <a:latin typeface="Calibri"/>
                <a:cs typeface="Calibri"/>
              </a:rPr>
              <a:t>i</a:t>
            </a:r>
            <a:r>
              <a:rPr sz="3000" b="1" u="heavy" spc="4" dirty="0" smtClean="0">
                <a:latin typeface="Calibri"/>
                <a:cs typeface="Calibri"/>
              </a:rPr>
              <a:t>l</a:t>
            </a:r>
            <a:r>
              <a:rPr sz="3000" b="1" u="heavy" spc="0" dirty="0" smtClean="0">
                <a:latin typeface="Calibri"/>
                <a:cs typeface="Calibri"/>
              </a:rPr>
              <a:t>d</a:t>
            </a:r>
            <a:r>
              <a:rPr sz="3000" b="1" u="heavy" spc="-4" dirty="0" smtClean="0">
                <a:latin typeface="Calibri"/>
                <a:cs typeface="Calibri"/>
              </a:rPr>
              <a:t>i</a:t>
            </a:r>
            <a:r>
              <a:rPr sz="3000" b="1" u="heavy" spc="0" dirty="0" smtClean="0">
                <a:latin typeface="Calibri"/>
                <a:cs typeface="Calibri"/>
              </a:rPr>
              <a:t>r</a:t>
            </a:r>
            <a:r>
              <a:rPr sz="3000" b="1" u="heavy" spc="-84" dirty="0" smtClean="0">
                <a:latin typeface="Calibri"/>
                <a:cs typeface="Calibri"/>
              </a:rPr>
              <a:t> </a:t>
            </a:r>
            <a:r>
              <a:rPr sz="3000" b="1" u="heavy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6951" y="1714753"/>
            <a:ext cx="133408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im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4590" y="1714753"/>
            <a:ext cx="211739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4" baseline="2730" dirty="0" smtClean="0">
                <a:latin typeface="Calibri"/>
                <a:cs typeface="Calibri"/>
              </a:rPr>
              <a:t>o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4" baseline="2730" dirty="0" smtClean="0">
                <a:latin typeface="Calibri"/>
                <a:cs typeface="Calibri"/>
              </a:rPr>
              <a:t>y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4" baseline="2730" dirty="0" smtClean="0">
                <a:latin typeface="Calibri"/>
                <a:cs typeface="Calibri"/>
              </a:rPr>
              <a:t>şt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6208" y="2644393"/>
            <a:ext cx="418578" cy="13375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12700" marR="13715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B)</a:t>
            </a:r>
            <a:endParaRPr sz="3000">
              <a:latin typeface="Calibri"/>
              <a:cs typeface="Calibri"/>
            </a:endParaRPr>
          </a:p>
          <a:p>
            <a:pPr marL="12700" marR="17906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0814" y="2644393"/>
            <a:ext cx="2846597" cy="13375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606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6890" marR="5715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6208" y="4040377"/>
            <a:ext cx="429742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D)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14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hi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7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-1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00558" y="2338323"/>
            <a:ext cx="8726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06627" y="783590"/>
            <a:ext cx="4654390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7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erden</a:t>
            </a:r>
            <a:r>
              <a:rPr sz="4500" b="1" spc="-18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h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b="1" spc="0" dirty="0" smtClean="0">
                <a:latin typeface="Calibri"/>
                <a:cs typeface="Calibri"/>
              </a:rPr>
              <a:t>f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k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ö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9" dirty="0" smtClean="0">
                <a:latin typeface="Calibri"/>
                <a:cs typeface="Calibri"/>
              </a:rPr>
              <a:t>r</a:t>
            </a:r>
            <a:r>
              <a:rPr sz="3000" b="1" spc="0" dirty="0" smtClean="0">
                <a:latin typeface="Calibri"/>
                <a:cs typeface="Calibri"/>
              </a:rPr>
              <a:t>den</a:t>
            </a:r>
            <a:r>
              <a:rPr sz="3000" b="1" spc="-156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b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ri</a:t>
            </a:r>
            <a:r>
              <a:rPr sz="3000" b="1" spc="-11" dirty="0" smtClean="0">
                <a:latin typeface="Calibri"/>
                <a:cs typeface="Calibri"/>
              </a:rPr>
              <a:t> </a:t>
            </a:r>
            <a:r>
              <a:rPr sz="3000" b="1" u="heavy" spc="0" dirty="0" smtClean="0">
                <a:latin typeface="Calibri"/>
                <a:cs typeface="Calibri"/>
              </a:rPr>
              <a:t>de</a:t>
            </a:r>
            <a:r>
              <a:rPr sz="3000" b="1" u="heavy" spc="4" dirty="0" smtClean="0">
                <a:latin typeface="Calibri"/>
                <a:cs typeface="Calibri"/>
              </a:rPr>
              <a:t>ğ</a:t>
            </a:r>
            <a:r>
              <a:rPr sz="3000" b="1" u="heavy" spc="-4" dirty="0" smtClean="0">
                <a:latin typeface="Calibri"/>
                <a:cs typeface="Calibri"/>
              </a:rPr>
              <a:t>il</a:t>
            </a:r>
            <a:r>
              <a:rPr sz="3000" b="1" u="heavy" spc="0" dirty="0" smtClean="0">
                <a:latin typeface="Calibri"/>
                <a:cs typeface="Calibri"/>
              </a:rPr>
              <a:t>d</a:t>
            </a:r>
            <a:r>
              <a:rPr sz="3000" b="1" u="heavy" spc="-4" dirty="0" smtClean="0">
                <a:latin typeface="Calibri"/>
                <a:cs typeface="Calibri"/>
              </a:rPr>
              <a:t>i</a:t>
            </a:r>
            <a:r>
              <a:rPr sz="3000" b="1" u="heavy" spc="0" dirty="0" smtClean="0">
                <a:latin typeface="Calibri"/>
                <a:cs typeface="Calibri"/>
              </a:rPr>
              <a:t>r</a:t>
            </a:r>
            <a:r>
              <a:rPr sz="3000" b="1" u="heavy" spc="-79" dirty="0" smtClean="0">
                <a:latin typeface="Calibri"/>
                <a:cs typeface="Calibri"/>
              </a:rPr>
              <a:t> </a:t>
            </a:r>
            <a:r>
              <a:rPr sz="3000" b="1" u="heavy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4571" y="783590"/>
            <a:ext cx="133408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im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2210" y="783590"/>
            <a:ext cx="180422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en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ll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y</a:t>
            </a:r>
            <a:r>
              <a:rPr sz="4500" b="1" spc="0" baseline="2730" dirty="0" smtClean="0">
                <a:latin typeface="Calibri"/>
                <a:cs typeface="Calibri"/>
              </a:rPr>
              <a:t>en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6208" y="1714753"/>
            <a:ext cx="418578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12700" marR="13802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B) 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0814" y="1714753"/>
            <a:ext cx="2013804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606" marR="697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55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689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69763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6208" y="3109214"/>
            <a:ext cx="353282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D)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1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-a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1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99766" y="1408684"/>
            <a:ext cx="8805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06627" y="783590"/>
            <a:ext cx="6440830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8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ımız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9" baseline="2730" dirty="0" smtClean="0">
                <a:latin typeface="Calibri"/>
                <a:cs typeface="Calibri"/>
              </a:rPr>
              <a:t>k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157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30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nu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0" baseline="2730" dirty="0" smtClean="0">
                <a:latin typeface="Calibri"/>
                <a:cs typeface="Calibri"/>
              </a:rPr>
              <a:t>urken</a:t>
            </a:r>
            <a:r>
              <a:rPr sz="4500" b="1" spc="-146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kendi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ç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k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4" dirty="0" smtClean="0">
                <a:latin typeface="Calibri"/>
                <a:cs typeface="Calibri"/>
              </a:rPr>
              <a:t>a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d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157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d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9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y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130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ne</a:t>
            </a:r>
            <a:r>
              <a:rPr sz="3000" b="1" spc="-31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d</a:t>
            </a:r>
            <a:r>
              <a:rPr sz="3000" b="1" spc="-30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v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4" dirty="0" smtClean="0">
                <a:latin typeface="Calibri"/>
                <a:cs typeface="Calibri"/>
              </a:rPr>
              <a:t>ili</a:t>
            </a:r>
            <a:r>
              <a:rPr sz="3000" b="1" spc="9" dirty="0" smtClean="0">
                <a:latin typeface="Calibri"/>
                <a:cs typeface="Calibri"/>
              </a:rPr>
              <a:t>r</a:t>
            </a:r>
            <a:r>
              <a:rPr sz="3000" b="1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51010" y="783590"/>
            <a:ext cx="211967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-4" baseline="2730" dirty="0" smtClean="0">
                <a:latin typeface="Calibri"/>
                <a:cs typeface="Calibri"/>
              </a:rPr>
              <a:t>ö</a:t>
            </a:r>
            <a:r>
              <a:rPr sz="4500" b="1" spc="0" baseline="2730" dirty="0" smtClean="0">
                <a:latin typeface="Calibri"/>
                <a:cs typeface="Calibri"/>
              </a:rPr>
              <a:t>rü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4" baseline="2730" dirty="0" smtClean="0">
                <a:latin typeface="Calibri"/>
                <a:cs typeface="Calibri"/>
              </a:rPr>
              <a:t>imi</a:t>
            </a:r>
            <a:r>
              <a:rPr sz="4500" b="1" spc="4" baseline="2730" dirty="0" smtClean="0">
                <a:latin typeface="Calibri"/>
                <a:cs typeface="Calibri"/>
              </a:rPr>
              <a:t>z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208" y="1714753"/>
            <a:ext cx="418578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12700" marR="13802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B) 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0814" y="1714753"/>
            <a:ext cx="3446649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606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t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din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6890" marR="5715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dinle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</a:pPr>
            <a:r>
              <a:rPr sz="3000" spc="4" dirty="0" smtClean="0">
                <a:latin typeface="Calibri"/>
                <a:cs typeface="Calibri"/>
              </a:rPr>
              <a:t>Öğ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6208" y="3109214"/>
            <a:ext cx="342836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D)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uğ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06627" y="783590"/>
            <a:ext cx="5284159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9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re</a:t>
            </a:r>
            <a:r>
              <a:rPr sz="4500" b="1" spc="-4" baseline="2730" dirty="0" smtClean="0">
                <a:latin typeface="Calibri"/>
                <a:cs typeface="Calibri"/>
              </a:rPr>
              <a:t>yi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87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kend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ni</a:t>
            </a:r>
            <a:r>
              <a:rPr sz="4500" b="1" spc="-101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b="1" spc="-4" dirty="0" smtClean="0">
                <a:latin typeface="Calibri"/>
                <a:cs typeface="Calibri"/>
              </a:rPr>
              <a:t>il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-4" dirty="0" smtClean="0">
                <a:latin typeface="Calibri"/>
                <a:cs typeface="Calibri"/>
              </a:rPr>
              <a:t>im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91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ne</a:t>
            </a:r>
            <a:r>
              <a:rPr sz="3000" b="1" spc="-31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d</a:t>
            </a:r>
            <a:r>
              <a:rPr sz="3000" b="1" spc="-30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v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4" dirty="0" smtClean="0">
                <a:latin typeface="Calibri"/>
                <a:cs typeface="Calibri"/>
              </a:rPr>
              <a:t>ili</a:t>
            </a:r>
            <a:r>
              <a:rPr sz="3000" b="1" spc="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4720" y="783590"/>
            <a:ext cx="107806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y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6718" y="783590"/>
            <a:ext cx="134323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oya</a:t>
            </a:r>
            <a:r>
              <a:rPr sz="4500" b="1" spc="9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3882" y="783590"/>
            <a:ext cx="115464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y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p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208" y="1714753"/>
            <a:ext cx="418578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12700" marR="13802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B) 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0814" y="1714753"/>
            <a:ext cx="2762821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606" marR="697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t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689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-1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 marR="69763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6208" y="3109214"/>
            <a:ext cx="284964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D)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dil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06627" y="783590"/>
            <a:ext cx="6735042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10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38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1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25" baseline="2730" dirty="0" smtClean="0">
                <a:latin typeface="Calibri"/>
                <a:cs typeface="Calibri"/>
              </a:rPr>
              <a:t>e</a:t>
            </a:r>
            <a:r>
              <a:rPr sz="4500" b="1" spc="0" baseline="2730" dirty="0" smtClean="0">
                <a:latin typeface="Calibri"/>
                <a:cs typeface="Calibri"/>
              </a:rPr>
              <a:t>rd</a:t>
            </a:r>
            <a:r>
              <a:rPr sz="4500" b="1" spc="9" baseline="2730" dirty="0" smtClean="0">
                <a:latin typeface="Calibri"/>
                <a:cs typeface="Calibri"/>
              </a:rPr>
              <a:t>e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19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h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87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“ben</a:t>
            </a:r>
            <a:r>
              <a:rPr sz="4500" b="1" spc="-60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ili</a:t>
            </a:r>
            <a:r>
              <a:rPr sz="4500" b="1" spc="9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”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b="1" spc="-4" dirty="0" smtClean="0">
                <a:latin typeface="Calibri"/>
                <a:cs typeface="Calibri"/>
              </a:rPr>
              <a:t>ö</a:t>
            </a:r>
            <a:r>
              <a:rPr sz="3000" b="1" spc="0" dirty="0" smtClean="0">
                <a:latin typeface="Calibri"/>
                <a:cs typeface="Calibri"/>
              </a:rPr>
              <a:t>rnek</a:t>
            </a:r>
            <a:r>
              <a:rPr sz="3000" b="1" spc="-72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ol</a:t>
            </a:r>
            <a:r>
              <a:rPr sz="3000" b="1" spc="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b</a:t>
            </a:r>
            <a:r>
              <a:rPr sz="3000" b="1" spc="-4" dirty="0" smtClean="0">
                <a:latin typeface="Calibri"/>
                <a:cs typeface="Calibri"/>
              </a:rPr>
              <a:t>ili</a:t>
            </a:r>
            <a:r>
              <a:rPr sz="3000" b="1" spc="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5604" y="783590"/>
            <a:ext cx="191356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ku</a:t>
            </a:r>
            <a:r>
              <a:rPr sz="4500" b="1" spc="-4" baseline="2730" dirty="0" smtClean="0">
                <a:latin typeface="Calibri"/>
                <a:cs typeface="Calibri"/>
              </a:rPr>
              <a:t>lla</a:t>
            </a:r>
            <a:r>
              <a:rPr sz="4500" b="1" spc="9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ma</a:t>
            </a:r>
            <a:r>
              <a:rPr sz="4500" b="1" spc="4" baseline="2730" dirty="0" smtClean="0">
                <a:latin typeface="Calibri"/>
                <a:cs typeface="Calibri"/>
              </a:rPr>
              <a:t>y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208" y="1714753"/>
            <a:ext cx="418578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12700" marR="13802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B) 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0814" y="1714753"/>
            <a:ext cx="4370833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606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ül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ü</a:t>
            </a:r>
            <a:r>
              <a:rPr sz="4500" spc="-9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8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unu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indent="419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ap</a:t>
            </a:r>
            <a:r>
              <a:rPr sz="3000" spc="0" dirty="0" smtClean="0">
                <a:latin typeface="Calibri"/>
                <a:cs typeface="Calibri"/>
              </a:rPr>
              <a:t>.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yors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6208" y="3109214"/>
            <a:ext cx="581180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D)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8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ını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ör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8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ülü</a:t>
            </a:r>
            <a:r>
              <a:rPr sz="4500" spc="0" baseline="2730" dirty="0" smtClean="0">
                <a:latin typeface="Calibri"/>
                <a:cs typeface="Calibri"/>
              </a:rPr>
              <a:t>yor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650747" y="873251"/>
            <a:ext cx="5847587" cy="489203"/>
          </a:xfrm>
          <a:custGeom>
            <a:avLst/>
            <a:gdLst/>
            <a:ahLst/>
            <a:cxnLst/>
            <a:rect l="l" t="t" r="r" b="b"/>
            <a:pathLst>
              <a:path w="5847587" h="489203">
                <a:moveTo>
                  <a:pt x="0" y="489203"/>
                </a:moveTo>
                <a:lnTo>
                  <a:pt x="5847587" y="489203"/>
                </a:lnTo>
                <a:lnTo>
                  <a:pt x="584758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0747" y="797051"/>
            <a:ext cx="5847587" cy="74675"/>
          </a:xfrm>
          <a:custGeom>
            <a:avLst/>
            <a:gdLst/>
            <a:ahLst/>
            <a:cxnLst/>
            <a:rect l="l" t="t" r="r" b="b"/>
            <a:pathLst>
              <a:path w="5847587" h="74675">
                <a:moveTo>
                  <a:pt x="0" y="74675"/>
                </a:moveTo>
                <a:lnTo>
                  <a:pt x="5847587" y="74675"/>
                </a:lnTo>
                <a:lnTo>
                  <a:pt x="58475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99859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99859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0747" y="1440179"/>
            <a:ext cx="5847587" cy="74675"/>
          </a:xfrm>
          <a:custGeom>
            <a:avLst/>
            <a:gdLst/>
            <a:ahLst/>
            <a:cxnLst/>
            <a:rect l="l" t="t" r="r" b="b"/>
            <a:pathLst>
              <a:path w="5847587" h="74675">
                <a:moveTo>
                  <a:pt x="0" y="74675"/>
                </a:moveTo>
                <a:lnTo>
                  <a:pt x="5847587" y="74675"/>
                </a:lnTo>
                <a:lnTo>
                  <a:pt x="58475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0747" y="1363979"/>
            <a:ext cx="5847587" cy="74675"/>
          </a:xfrm>
          <a:custGeom>
            <a:avLst/>
            <a:gdLst/>
            <a:ahLst/>
            <a:cxnLst/>
            <a:rect l="l" t="t" r="r" b="b"/>
            <a:pathLst>
              <a:path w="5847587" h="74675">
                <a:moveTo>
                  <a:pt x="0" y="74675"/>
                </a:moveTo>
                <a:lnTo>
                  <a:pt x="5847587" y="74675"/>
                </a:lnTo>
                <a:lnTo>
                  <a:pt x="58475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76059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99859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99859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7605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985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684019"/>
            <a:ext cx="4727447" cy="489203"/>
          </a:xfrm>
          <a:custGeom>
            <a:avLst/>
            <a:gdLst/>
            <a:ahLst/>
            <a:cxnLst/>
            <a:rect l="l" t="t" r="r" b="b"/>
            <a:pathLst>
              <a:path w="4727447" h="489203">
                <a:moveTo>
                  <a:pt x="0" y="489203"/>
                </a:moveTo>
                <a:lnTo>
                  <a:pt x="4727447" y="489203"/>
                </a:lnTo>
                <a:lnTo>
                  <a:pt x="472744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547" y="160781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607819"/>
            <a:ext cx="4727447" cy="74675"/>
          </a:xfrm>
          <a:custGeom>
            <a:avLst/>
            <a:gdLst/>
            <a:ahLst/>
            <a:cxnLst/>
            <a:rect l="l" t="t" r="r" b="b"/>
            <a:pathLst>
              <a:path w="4727447" h="74675">
                <a:moveTo>
                  <a:pt x="0" y="74675"/>
                </a:moveTo>
                <a:lnTo>
                  <a:pt x="4727447" y="74675"/>
                </a:lnTo>
                <a:lnTo>
                  <a:pt x="472744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79719" y="160781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547" y="2174747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747" y="2250947"/>
            <a:ext cx="4727447" cy="74675"/>
          </a:xfrm>
          <a:custGeom>
            <a:avLst/>
            <a:gdLst/>
            <a:ahLst/>
            <a:cxnLst/>
            <a:rect l="l" t="t" r="r" b="b"/>
            <a:pathLst>
              <a:path w="4727447" h="74675">
                <a:moveTo>
                  <a:pt x="0" y="74675"/>
                </a:moveTo>
                <a:lnTo>
                  <a:pt x="4727447" y="74675"/>
                </a:lnTo>
                <a:lnTo>
                  <a:pt x="472744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747" y="2174747"/>
            <a:ext cx="4727447" cy="74675"/>
          </a:xfrm>
          <a:custGeom>
            <a:avLst/>
            <a:gdLst/>
            <a:ahLst/>
            <a:cxnLst/>
            <a:rect l="l" t="t" r="r" b="b"/>
            <a:pathLst>
              <a:path w="4727447" h="74675">
                <a:moveTo>
                  <a:pt x="0" y="74675"/>
                </a:moveTo>
                <a:lnTo>
                  <a:pt x="4727447" y="74675"/>
                </a:lnTo>
                <a:lnTo>
                  <a:pt x="472744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55919" y="2174747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79719" y="2250947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79719" y="2174747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547" y="1684019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55919" y="16840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79719" y="16840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6627" y="2391409"/>
            <a:ext cx="9277492" cy="13375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4" baseline="2730" dirty="0" smtClean="0">
                <a:latin typeface="Calibri"/>
                <a:cs typeface="Calibri"/>
              </a:rPr>
              <a:t>ı</a:t>
            </a:r>
            <a:r>
              <a:rPr sz="4500" b="1" spc="-4" baseline="2730" dirty="0" smtClean="0">
                <a:latin typeface="Calibri"/>
                <a:cs typeface="Calibri"/>
              </a:rPr>
              <a:t>z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133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0" baseline="2730" dirty="0" smtClean="0">
                <a:latin typeface="Calibri"/>
                <a:cs typeface="Calibri"/>
              </a:rPr>
              <a:t>en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-9" baseline="2730" dirty="0" smtClean="0">
                <a:latin typeface="Calibri"/>
                <a:cs typeface="Calibri"/>
              </a:rPr>
              <a:t>e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106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hep</a:t>
            </a:r>
            <a:r>
              <a:rPr sz="4500" b="1" spc="-7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h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ş</a:t>
            </a:r>
            <a:r>
              <a:rPr sz="4500" b="1" spc="-44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yl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74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ol</a:t>
            </a:r>
            <a:r>
              <a:rPr sz="4500" b="1" spc="9" baseline="2730" dirty="0" smtClean="0">
                <a:latin typeface="Calibri"/>
                <a:cs typeface="Calibri"/>
              </a:rPr>
              <a:t>u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r>
              <a:rPr sz="4500" b="1" spc="-76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ur</a:t>
            </a:r>
            <a:r>
              <a:rPr sz="4500" b="1" spc="-81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25"/>
              </a:spcBef>
            </a:pP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66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o</a:t>
            </a:r>
            <a:r>
              <a:rPr sz="3000" b="1" spc="4" dirty="0" smtClean="0">
                <a:latin typeface="Calibri"/>
                <a:cs typeface="Calibri"/>
              </a:rPr>
              <a:t>la</a:t>
            </a:r>
            <a:r>
              <a:rPr sz="3000" b="1" spc="-4" dirty="0" smtClean="0">
                <a:latin typeface="Calibri"/>
                <a:cs typeface="Calibri"/>
              </a:rPr>
              <a:t>maz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9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ız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R="12700" algn="r">
              <a:lnSpc>
                <a:spcPct val="101725"/>
              </a:lnSpc>
            </a:pPr>
            <a:r>
              <a:rPr sz="3000" b="1" spc="4" dirty="0" smtClean="0">
                <a:latin typeface="Calibri"/>
                <a:cs typeface="Calibri"/>
              </a:rPr>
              <a:t>M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ry</a:t>
            </a:r>
            <a:r>
              <a:rPr sz="3000" b="1" spc="-65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yl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62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M</a:t>
            </a:r>
            <a:r>
              <a:rPr sz="3000" b="1" spc="-4" dirty="0" smtClean="0">
                <a:latin typeface="Calibri"/>
                <a:cs typeface="Calibri"/>
              </a:rPr>
              <a:t>oo</a:t>
            </a:r>
            <a:r>
              <a:rPr sz="3000" b="1" spc="0" dirty="0" smtClean="0">
                <a:latin typeface="Calibri"/>
                <a:cs typeface="Calibri"/>
              </a:rPr>
              <a:t>re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547" y="1607819"/>
            <a:ext cx="488060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12" name="object 12"/>
          <p:cNvSpPr txBox="1"/>
          <p:nvPr/>
        </p:nvSpPr>
        <p:spPr>
          <a:xfrm>
            <a:off x="574547" y="1683257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649985" y="1683257"/>
            <a:ext cx="472897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3000" b="1" spc="-9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Çö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8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Tekn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78957" y="1683257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455157" y="1683257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49985" y="2173985"/>
            <a:ext cx="4728971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600074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584911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3000" b="1" spc="-2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3000" b="1" spc="-1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-14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-50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ZM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9097" y="872489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57529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5849111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99820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ok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ebe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2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ünlü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z, 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add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zor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bett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aba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1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rol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92611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16441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Ço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uk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9" baseline="2730" dirty="0" smtClean="0">
                <a:latin typeface="Calibri"/>
                <a:cs typeface="Calibri"/>
              </a:rPr>
              <a:t>r</a:t>
            </a:r>
            <a:r>
              <a:rPr sz="4500" b="1" spc="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111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ıla</a:t>
            </a:r>
            <a:r>
              <a:rPr sz="4500" b="1" spc="14" baseline="2730" dirty="0" smtClean="0">
                <a:latin typeface="Calibri"/>
                <a:cs typeface="Calibri"/>
              </a:rPr>
              <a:t>ş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0" baseline="2730" dirty="0" smtClean="0">
                <a:latin typeface="Calibri"/>
                <a:cs typeface="Calibri"/>
              </a:rPr>
              <a:t>ı</a:t>
            </a:r>
            <a:r>
              <a:rPr sz="4500" b="1" spc="-132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pr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ml</a:t>
            </a:r>
            <a:r>
              <a:rPr sz="4500" b="1" spc="0" baseline="2730" dirty="0" smtClean="0">
                <a:latin typeface="Calibri"/>
                <a:cs typeface="Calibri"/>
              </a:rPr>
              <a:t>eri</a:t>
            </a:r>
            <a:r>
              <a:rPr sz="4500" b="1" spc="-146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9" baseline="2730" dirty="0" smtClean="0">
                <a:latin typeface="Calibri"/>
                <a:cs typeface="Calibri"/>
              </a:rPr>
              <a:t>n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44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-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ba</a:t>
            </a:r>
            <a:r>
              <a:rPr sz="4500" b="1" spc="-132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özm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y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b="1" spc="4" dirty="0" smtClean="0">
                <a:latin typeface="Calibri"/>
                <a:cs typeface="Calibri"/>
              </a:rPr>
              <a:t>ç</a:t>
            </a:r>
            <a:r>
              <a:rPr sz="3000" b="1" spc="-4" dirty="0" smtClean="0">
                <a:latin typeface="Calibri"/>
                <a:cs typeface="Calibri"/>
              </a:rPr>
              <a:t>alı</a:t>
            </a:r>
            <a:r>
              <a:rPr sz="3000" b="1" spc="4" dirty="0" smtClean="0">
                <a:latin typeface="Calibri"/>
                <a:cs typeface="Calibri"/>
              </a:rPr>
              <a:t>şt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9" dirty="0" smtClean="0">
                <a:latin typeface="Calibri"/>
                <a:cs typeface="Calibri"/>
              </a:rPr>
              <a:t>n</a:t>
            </a:r>
            <a:r>
              <a:rPr sz="3000" b="1" spc="0" dirty="0" smtClean="0">
                <a:latin typeface="Calibri"/>
                <a:cs typeface="Calibri"/>
              </a:rPr>
              <a:t>da</a:t>
            </a:r>
            <a:r>
              <a:rPr sz="3000" b="1" spc="-140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0" dirty="0" smtClean="0">
                <a:latin typeface="Calibri"/>
                <a:cs typeface="Calibri"/>
              </a:rPr>
              <a:t>u</a:t>
            </a:r>
            <a:r>
              <a:rPr sz="3000" b="1" spc="-27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-4" dirty="0" smtClean="0">
                <a:latin typeface="Calibri"/>
                <a:cs typeface="Calibri"/>
              </a:rPr>
              <a:t>o</a:t>
            </a:r>
            <a:r>
              <a:rPr sz="3000" b="1" spc="0" dirty="0" smtClean="0">
                <a:latin typeface="Calibri"/>
                <a:cs typeface="Calibri"/>
              </a:rPr>
              <a:t>run</a:t>
            </a:r>
            <a:r>
              <a:rPr sz="3000" b="1" spc="-4" dirty="0" smtClean="0">
                <a:latin typeface="Calibri"/>
                <a:cs typeface="Calibri"/>
              </a:rPr>
              <a:t>la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103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ya</a:t>
            </a:r>
            <a:r>
              <a:rPr sz="3000" b="1" spc="14" dirty="0" smtClean="0">
                <a:latin typeface="Calibri"/>
                <a:cs typeface="Calibri"/>
              </a:rPr>
              <a:t>ş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9" dirty="0" smtClean="0">
                <a:latin typeface="Calibri"/>
                <a:cs typeface="Calibri"/>
              </a:rPr>
              <a:t>b</a:t>
            </a:r>
            <a:r>
              <a:rPr sz="3000" b="1" spc="-4" dirty="0" smtClean="0">
                <a:latin typeface="Calibri"/>
                <a:cs typeface="Calibri"/>
              </a:rPr>
              <a:t>ili</a:t>
            </a:r>
            <a:r>
              <a:rPr sz="3000" b="1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  <a:p>
            <a:pPr marL="12700" marR="901411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1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 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285357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25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edini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nun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yi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39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um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17804" y="1127751"/>
            <a:ext cx="5049011" cy="3387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07984" y="762108"/>
            <a:ext cx="9213355" cy="45234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25592" marR="57063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2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ro</a:t>
            </a:r>
            <a:r>
              <a:rPr sz="4500" spc="-4" baseline="2730" dirty="0" smtClean="0">
                <a:latin typeface="Calibri"/>
                <a:cs typeface="Calibri"/>
              </a:rPr>
              <a:t>ble</a:t>
            </a:r>
            <a:r>
              <a:rPr sz="4500" spc="1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5176011" marR="399653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ıkl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üphe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5176011" marR="431142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Pro</a:t>
            </a:r>
            <a:r>
              <a:rPr sz="3000" spc="-4" dirty="0" smtClean="0">
                <a:latin typeface="Calibri"/>
                <a:cs typeface="Calibri"/>
              </a:rPr>
              <a:t>bl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-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5176011" marR="57063">
              <a:lnSpc>
                <a:spcPct val="101725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5176011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zor 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2925"/>
              </a:lnSpc>
              <a:spcBef>
                <a:spcPts val="146"/>
              </a:spcBef>
            </a:pPr>
            <a:r>
              <a:rPr sz="3600" i="1" spc="-4" baseline="1137" dirty="0" smtClean="0">
                <a:latin typeface="Calibri"/>
                <a:cs typeface="Calibri"/>
              </a:rPr>
              <a:t>T</a:t>
            </a:r>
            <a:r>
              <a:rPr sz="3600" i="1" spc="0" baseline="1137" dirty="0" smtClean="0">
                <a:latin typeface="Calibri"/>
                <a:cs typeface="Calibri"/>
              </a:rPr>
              <a:t>amam</a:t>
            </a:r>
            <a:r>
              <a:rPr sz="3600" i="1" spc="4" baseline="1137" dirty="0" smtClean="0">
                <a:latin typeface="Calibri"/>
                <a:cs typeface="Calibri"/>
              </a:rPr>
              <a:t>e</a:t>
            </a:r>
            <a:r>
              <a:rPr sz="3600" i="1" spc="0" baseline="1137" dirty="0" smtClean="0">
                <a:latin typeface="Calibri"/>
                <a:cs typeface="Calibri"/>
              </a:rPr>
              <a:t>n</a:t>
            </a:r>
            <a:r>
              <a:rPr sz="3600" i="1" spc="-98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p</a:t>
            </a:r>
            <a:r>
              <a:rPr sz="3600" i="1" spc="4" baseline="1137" dirty="0" smtClean="0">
                <a:latin typeface="Calibri"/>
                <a:cs typeface="Calibri"/>
              </a:rPr>
              <a:t>r</a:t>
            </a:r>
            <a:r>
              <a:rPr sz="3600" i="1" spc="0" baseline="1137" dirty="0" smtClean="0">
                <a:latin typeface="Calibri"/>
                <a:cs typeface="Calibri"/>
              </a:rPr>
              <a:t>ob</a:t>
            </a:r>
            <a:r>
              <a:rPr sz="3600" i="1" spc="-9" baseline="1137" dirty="0" smtClean="0">
                <a:latin typeface="Calibri"/>
                <a:cs typeface="Calibri"/>
              </a:rPr>
              <a:t>l</a:t>
            </a:r>
            <a:r>
              <a:rPr sz="3600" i="1" spc="4" baseline="1137" dirty="0" smtClean="0">
                <a:latin typeface="Calibri"/>
                <a:cs typeface="Calibri"/>
              </a:rPr>
              <a:t>e</a:t>
            </a:r>
            <a:r>
              <a:rPr sz="3600" i="1" spc="0" baseline="1137" dirty="0" smtClean="0">
                <a:latin typeface="Calibri"/>
                <a:cs typeface="Calibri"/>
              </a:rPr>
              <a:t>msiz</a:t>
            </a:r>
            <a:r>
              <a:rPr sz="3600" i="1" spc="-105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g</a:t>
            </a:r>
            <a:r>
              <a:rPr sz="3600" i="1" spc="-4" baseline="1137" dirty="0" smtClean="0">
                <a:latin typeface="Calibri"/>
                <a:cs typeface="Calibri"/>
              </a:rPr>
              <a:t>e</a:t>
            </a:r>
            <a:r>
              <a:rPr sz="3600" i="1" spc="0" baseline="1137" dirty="0" smtClean="0">
                <a:latin typeface="Calibri"/>
                <a:cs typeface="Calibri"/>
              </a:rPr>
              <a:t>ç</a:t>
            </a:r>
            <a:r>
              <a:rPr sz="3600" i="1" spc="4" baseline="1137" dirty="0" smtClean="0">
                <a:latin typeface="Calibri"/>
                <a:cs typeface="Calibri"/>
              </a:rPr>
              <a:t>e</a:t>
            </a:r>
            <a:r>
              <a:rPr sz="3600" i="1" spc="0" baseline="1137" dirty="0" smtClean="0">
                <a:latin typeface="Calibri"/>
                <a:cs typeface="Calibri"/>
              </a:rPr>
              <a:t>n</a:t>
            </a:r>
            <a:r>
              <a:rPr sz="3600" i="1" spc="-57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bir</a:t>
            </a:r>
            <a:r>
              <a:rPr sz="3600" i="1" spc="-25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çoc</a:t>
            </a:r>
            <a:r>
              <a:rPr sz="3600" i="1" spc="-9" baseline="1137" dirty="0" smtClean="0">
                <a:latin typeface="Calibri"/>
                <a:cs typeface="Calibri"/>
              </a:rPr>
              <a:t>u</a:t>
            </a:r>
            <a:r>
              <a:rPr sz="3600" i="1" spc="0" baseline="1137" dirty="0" smtClean="0">
                <a:latin typeface="Calibri"/>
                <a:cs typeface="Calibri"/>
              </a:rPr>
              <a:t>kluk</a:t>
            </a:r>
            <a:r>
              <a:rPr sz="3600" i="1" spc="-84" baseline="1137" dirty="0" smtClean="0">
                <a:latin typeface="Calibri"/>
                <a:cs typeface="Calibri"/>
              </a:rPr>
              <a:t> </a:t>
            </a:r>
            <a:r>
              <a:rPr sz="3600" i="1" spc="-4" baseline="1137" dirty="0" smtClean="0">
                <a:latin typeface="Calibri"/>
                <a:cs typeface="Calibri"/>
              </a:rPr>
              <a:t>y</a:t>
            </a:r>
            <a:r>
              <a:rPr sz="3600" i="1" spc="0" baseline="1137" dirty="0" smtClean="0">
                <a:latin typeface="Calibri"/>
                <a:cs typeface="Calibri"/>
              </a:rPr>
              <a:t>oktu</a:t>
            </a:r>
            <a:r>
              <a:rPr sz="3600" i="1" spc="4" baseline="1137" dirty="0" smtClean="0">
                <a:latin typeface="Calibri"/>
                <a:cs typeface="Calibri"/>
              </a:rPr>
              <a:t>r</a:t>
            </a:r>
            <a:r>
              <a:rPr sz="3600" i="1" spc="0" baseline="1137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50747" y="797051"/>
            <a:ext cx="3398519" cy="489203"/>
          </a:xfrm>
          <a:custGeom>
            <a:avLst/>
            <a:gdLst/>
            <a:ahLst/>
            <a:cxnLst/>
            <a:rect l="l" t="t" r="r" b="b"/>
            <a:pathLst>
              <a:path w="3398519" h="489203">
                <a:moveTo>
                  <a:pt x="0" y="489203"/>
                </a:moveTo>
                <a:lnTo>
                  <a:pt x="3398519" y="489203"/>
                </a:lnTo>
                <a:lnTo>
                  <a:pt x="3398519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747" y="720851"/>
            <a:ext cx="3398519" cy="74675"/>
          </a:xfrm>
          <a:custGeom>
            <a:avLst/>
            <a:gdLst/>
            <a:ahLst/>
            <a:cxnLst/>
            <a:rect l="l" t="t" r="r" b="b"/>
            <a:pathLst>
              <a:path w="3398519" h="74675">
                <a:moveTo>
                  <a:pt x="0" y="74675"/>
                </a:moveTo>
                <a:lnTo>
                  <a:pt x="3398519" y="74675"/>
                </a:lnTo>
                <a:lnTo>
                  <a:pt x="339851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50791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0791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287779"/>
            <a:ext cx="3398519" cy="74675"/>
          </a:xfrm>
          <a:custGeom>
            <a:avLst/>
            <a:gdLst/>
            <a:ahLst/>
            <a:cxnLst/>
            <a:rect l="l" t="t" r="r" b="b"/>
            <a:pathLst>
              <a:path w="3398519" h="74675">
                <a:moveTo>
                  <a:pt x="0" y="74675"/>
                </a:moveTo>
                <a:lnTo>
                  <a:pt x="3398519" y="74675"/>
                </a:lnTo>
                <a:lnTo>
                  <a:pt x="339851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50791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50791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6627" y="1428241"/>
            <a:ext cx="9129061" cy="3661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Pro</a:t>
            </a:r>
            <a:r>
              <a:rPr sz="4500" spc="-4" baseline="2730" dirty="0" smtClean="0">
                <a:latin typeface="Calibri"/>
                <a:cs typeface="Calibri"/>
              </a:rPr>
              <a:t>ble</a:t>
            </a:r>
            <a:r>
              <a:rPr sz="4500" spc="4" baseline="2730" dirty="0" smtClean="0">
                <a:latin typeface="Calibri"/>
                <a:cs typeface="Calibri"/>
              </a:rPr>
              <a:t>mi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ün</a:t>
            </a:r>
            <a:r>
              <a:rPr sz="4500" spc="0" baseline="2730" dirty="0" smtClean="0">
                <a:latin typeface="Calibri"/>
                <a:cs typeface="Calibri"/>
              </a:rPr>
              <a:t>ü</a:t>
            </a:r>
            <a:r>
              <a:rPr sz="4500" spc="-1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5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ro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287367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0" dirty="0" smtClean="0">
                <a:latin typeface="Calibri"/>
                <a:cs typeface="Calibri"/>
              </a:rPr>
              <a:t>ı sor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19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hib</a:t>
            </a:r>
            <a:r>
              <a:rPr sz="3000" spc="0" dirty="0" smtClean="0">
                <a:latin typeface="Calibri"/>
                <a:cs typeface="Calibri"/>
              </a:rPr>
              <a:t>i 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lem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ık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  <a:p>
            <a:pPr marL="12700" marR="936565" algn="just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zo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ef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355091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3400043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0029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3400043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270024" cy="46156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b="1" spc="19" baseline="3003" dirty="0" smtClean="0">
                <a:latin typeface="Wingdings"/>
                <a:cs typeface="Wingdings"/>
              </a:rPr>
              <a:t>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re</a:t>
            </a:r>
            <a:r>
              <a:rPr sz="4500" b="1" spc="4" baseline="2730" dirty="0" smtClean="0">
                <a:latin typeface="Calibri"/>
                <a:cs typeface="Calibri"/>
              </a:rPr>
              <a:t>y-</a:t>
            </a:r>
            <a:r>
              <a:rPr sz="4500" b="1" spc="-4" baseline="2730" dirty="0" smtClean="0">
                <a:latin typeface="Calibri"/>
                <a:cs typeface="Calibri"/>
              </a:rPr>
              <a:t>g</a:t>
            </a:r>
            <a:r>
              <a:rPr sz="4500" b="1" spc="-9" baseline="2730" dirty="0" smtClean="0">
                <a:latin typeface="Calibri"/>
                <a:cs typeface="Calibri"/>
              </a:rPr>
              <a:t>r</a:t>
            </a:r>
            <a:r>
              <a:rPr sz="4500" b="1" spc="0" baseline="2730" dirty="0" smtClean="0">
                <a:latin typeface="Calibri"/>
                <a:cs typeface="Calibri"/>
              </a:rPr>
              <a:t>up</a:t>
            </a:r>
            <a:r>
              <a:rPr sz="4500" b="1" spc="-154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şi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Sosy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st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19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ra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6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-g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ze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3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ıla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05576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Pro</a:t>
            </a:r>
            <a:r>
              <a:rPr sz="4500" spc="-4" baseline="2730" dirty="0" smtClean="0">
                <a:latin typeface="Calibri"/>
                <a:cs typeface="Calibri"/>
              </a:rPr>
              <a:t>ble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4" baseline="2730" dirty="0" smtClean="0">
                <a:latin typeface="Calibri"/>
                <a:cs typeface="Calibri"/>
              </a:rPr>
              <a:t>ıkta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8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-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ro</a:t>
            </a:r>
            <a:r>
              <a:rPr sz="4500" spc="-4" baseline="2730" dirty="0" smtClean="0">
                <a:latin typeface="Calibri"/>
                <a:cs typeface="Calibri"/>
              </a:rPr>
              <a:t>bl</a:t>
            </a:r>
            <a:r>
              <a:rPr sz="4500" spc="4" baseline="2730" dirty="0" smtClean="0">
                <a:latin typeface="Calibri"/>
                <a:cs typeface="Calibri"/>
              </a:rPr>
              <a:t>em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8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ab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9" dirty="0" smtClean="0">
                <a:latin typeface="Calibri"/>
                <a:cs typeface="Calibri"/>
              </a:rPr>
              <a:t>j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nel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Pro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ef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zor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39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 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 yo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50747" y="797051"/>
            <a:ext cx="5100827" cy="489203"/>
          </a:xfrm>
          <a:custGeom>
            <a:avLst/>
            <a:gdLst/>
            <a:ahLst/>
            <a:cxnLst/>
            <a:rect l="l" t="t" r="r" b="b"/>
            <a:pathLst>
              <a:path w="5100827" h="489203">
                <a:moveTo>
                  <a:pt x="0" y="489203"/>
                </a:moveTo>
                <a:lnTo>
                  <a:pt x="5100827" y="489203"/>
                </a:lnTo>
                <a:lnTo>
                  <a:pt x="510082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747" y="720851"/>
            <a:ext cx="5100827" cy="74675"/>
          </a:xfrm>
          <a:custGeom>
            <a:avLst/>
            <a:gdLst/>
            <a:ahLst/>
            <a:cxnLst/>
            <a:rect l="l" t="t" r="r" b="b"/>
            <a:pathLst>
              <a:path w="5100827" h="74675">
                <a:moveTo>
                  <a:pt x="0" y="74675"/>
                </a:moveTo>
                <a:lnTo>
                  <a:pt x="5100827" y="74675"/>
                </a:lnTo>
                <a:lnTo>
                  <a:pt x="510082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53099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53099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287779"/>
            <a:ext cx="5100827" cy="74675"/>
          </a:xfrm>
          <a:custGeom>
            <a:avLst/>
            <a:gdLst/>
            <a:ahLst/>
            <a:cxnLst/>
            <a:rect l="l" t="t" r="r" b="b"/>
            <a:pathLst>
              <a:path w="5100827" h="74675">
                <a:moveTo>
                  <a:pt x="0" y="74675"/>
                </a:moveTo>
                <a:lnTo>
                  <a:pt x="5100827" y="74675"/>
                </a:lnTo>
                <a:lnTo>
                  <a:pt x="510082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53099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53099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6627" y="1428241"/>
            <a:ext cx="9083027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1005" marR="334570" algn="ctr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9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ş,</a:t>
            </a:r>
            <a:r>
              <a:rPr sz="4500" spc="-10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ye</a:t>
            </a:r>
            <a:r>
              <a:rPr sz="4500" spc="-11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aç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5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320196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indent="-170646" algn="ctr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enl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  <a:p>
            <a:pPr marL="12700" marR="22181">
              <a:lnSpc>
                <a:spcPct val="101725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525322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510235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3000" b="1" spc="-9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Çö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8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233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5102351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941617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5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3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ro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439633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0" dirty="0" smtClean="0">
                <a:latin typeface="Calibri"/>
                <a:cs typeface="Calibri"/>
              </a:rPr>
              <a:t>iş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19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 B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19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 ş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50747" y="873251"/>
            <a:ext cx="4757927" cy="489203"/>
          </a:xfrm>
          <a:custGeom>
            <a:avLst/>
            <a:gdLst/>
            <a:ahLst/>
            <a:cxnLst/>
            <a:rect l="l" t="t" r="r" b="b"/>
            <a:pathLst>
              <a:path w="4757927" h="489203">
                <a:moveTo>
                  <a:pt x="0" y="489203"/>
                </a:moveTo>
                <a:lnTo>
                  <a:pt x="4757927" y="489203"/>
                </a:lnTo>
                <a:lnTo>
                  <a:pt x="475792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0747" y="797051"/>
            <a:ext cx="4757927" cy="74675"/>
          </a:xfrm>
          <a:custGeom>
            <a:avLst/>
            <a:gdLst/>
            <a:ahLst/>
            <a:cxnLst/>
            <a:rect l="l" t="t" r="r" b="b"/>
            <a:pathLst>
              <a:path w="4757927" h="74675">
                <a:moveTo>
                  <a:pt x="0" y="74675"/>
                </a:moveTo>
                <a:lnTo>
                  <a:pt x="4757927" y="74675"/>
                </a:lnTo>
                <a:lnTo>
                  <a:pt x="475792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10199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0199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747" y="1440179"/>
            <a:ext cx="4757927" cy="74675"/>
          </a:xfrm>
          <a:custGeom>
            <a:avLst/>
            <a:gdLst/>
            <a:ahLst/>
            <a:cxnLst/>
            <a:rect l="l" t="t" r="r" b="b"/>
            <a:pathLst>
              <a:path w="4757927" h="74675">
                <a:moveTo>
                  <a:pt x="0" y="74675"/>
                </a:moveTo>
                <a:lnTo>
                  <a:pt x="4757927" y="74675"/>
                </a:lnTo>
                <a:lnTo>
                  <a:pt x="475792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0747" y="1363979"/>
            <a:ext cx="4757927" cy="74675"/>
          </a:xfrm>
          <a:custGeom>
            <a:avLst/>
            <a:gdLst/>
            <a:ahLst/>
            <a:cxnLst/>
            <a:rect l="l" t="t" r="r" b="b"/>
            <a:pathLst>
              <a:path w="4757927" h="74675">
                <a:moveTo>
                  <a:pt x="0" y="74675"/>
                </a:moveTo>
                <a:lnTo>
                  <a:pt x="4757927" y="74675"/>
                </a:lnTo>
                <a:lnTo>
                  <a:pt x="475792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6399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10199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10199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639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1019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6627" y="1580641"/>
            <a:ext cx="6292924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8679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ro</a:t>
            </a:r>
            <a:r>
              <a:rPr sz="4500" spc="-4" baseline="2730" dirty="0" smtClean="0">
                <a:latin typeface="Calibri"/>
                <a:cs typeface="Calibri"/>
              </a:rPr>
              <a:t>ble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und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3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bedi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ann</a:t>
            </a:r>
            <a:r>
              <a:rPr sz="3000" spc="9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 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mac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86165" y="1580641"/>
            <a:ext cx="2786315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197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eni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3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30487" indent="-17787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yor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um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627" y="2975102"/>
            <a:ext cx="9240511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ro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ün</a:t>
            </a:r>
            <a:r>
              <a:rPr sz="4500" spc="0" baseline="2730" dirty="0" smtClean="0">
                <a:latin typeface="Calibri"/>
                <a:cs typeface="Calibri"/>
              </a:rPr>
              <a:t>ü</a:t>
            </a:r>
            <a:r>
              <a:rPr sz="4500" spc="-1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lu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10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yö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7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nn</a:t>
            </a:r>
            <a:r>
              <a:rPr sz="4500" spc="59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-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Poz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 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atma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59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oj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leni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491108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475945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ozi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000" b="1" spc="-7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-9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Sürdür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9437" y="872489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48563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4759451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4690871" cy="489203"/>
          </a:xfrm>
          <a:custGeom>
            <a:avLst/>
            <a:gdLst/>
            <a:ahLst/>
            <a:cxnLst/>
            <a:rect l="l" t="t" r="r" b="b"/>
            <a:pathLst>
              <a:path w="4690871" h="489203">
                <a:moveTo>
                  <a:pt x="0" y="489203"/>
                </a:moveTo>
                <a:lnTo>
                  <a:pt x="4690871" y="489203"/>
                </a:lnTo>
                <a:lnTo>
                  <a:pt x="4690871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4690871" cy="74675"/>
          </a:xfrm>
          <a:custGeom>
            <a:avLst/>
            <a:gdLst/>
            <a:ahLst/>
            <a:cxnLst/>
            <a:rect l="l" t="t" r="r" b="b"/>
            <a:pathLst>
              <a:path w="4690871" h="74675">
                <a:moveTo>
                  <a:pt x="0" y="74675"/>
                </a:moveTo>
                <a:lnTo>
                  <a:pt x="4690871" y="74675"/>
                </a:lnTo>
                <a:lnTo>
                  <a:pt x="469087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43143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43143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4690871" cy="74675"/>
          </a:xfrm>
          <a:custGeom>
            <a:avLst/>
            <a:gdLst/>
            <a:ahLst/>
            <a:cxnLst/>
            <a:rect l="l" t="t" r="r" b="b"/>
            <a:pathLst>
              <a:path w="4690871" h="74675">
                <a:moveTo>
                  <a:pt x="0" y="74675"/>
                </a:moveTo>
                <a:lnTo>
                  <a:pt x="4690871" y="74675"/>
                </a:lnTo>
                <a:lnTo>
                  <a:pt x="469087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4690871" cy="74675"/>
          </a:xfrm>
          <a:custGeom>
            <a:avLst/>
            <a:gdLst/>
            <a:ahLst/>
            <a:cxnLst/>
            <a:rect l="l" t="t" r="r" b="b"/>
            <a:pathLst>
              <a:path w="4690871" h="74675">
                <a:moveTo>
                  <a:pt x="0" y="74675"/>
                </a:moveTo>
                <a:lnTo>
                  <a:pt x="4690871" y="74675"/>
                </a:lnTo>
                <a:lnTo>
                  <a:pt x="469087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19343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43143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43143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19343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43143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324403" cy="3196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0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be</a:t>
            </a: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sor</a:t>
            </a:r>
            <a:r>
              <a:rPr sz="4500" spc="-4" baseline="2730" dirty="0" smtClean="0">
                <a:latin typeface="Calibri"/>
                <a:cs typeface="Calibri"/>
              </a:rPr>
              <a:t>unl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4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yse</a:t>
            </a:r>
            <a:r>
              <a:rPr sz="4500" spc="-12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ün</a:t>
            </a:r>
            <a:r>
              <a:rPr sz="4500" spc="0" baseline="2730" dirty="0" smtClean="0">
                <a:latin typeface="Calibri"/>
                <a:cs typeface="Calibri"/>
              </a:rPr>
              <a:t>ü</a:t>
            </a:r>
            <a:endParaRPr sz="3000">
              <a:latin typeface="Calibri"/>
              <a:cs typeface="Calibri"/>
            </a:endParaRPr>
          </a:p>
          <a:p>
            <a:pPr marL="12700" marR="216399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39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ıla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de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lıd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ned</a:t>
            </a:r>
            <a:r>
              <a:rPr sz="3000" spc="4" dirty="0" smtClean="0">
                <a:latin typeface="Calibri"/>
                <a:cs typeface="Calibri"/>
              </a:rPr>
              <a:t>en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il</a:t>
            </a:r>
            <a:r>
              <a:rPr sz="3000" spc="-4" dirty="0" smtClean="0">
                <a:latin typeface="Calibri"/>
                <a:cs typeface="Calibri"/>
              </a:rPr>
              <a:t>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4844033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4692395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11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üd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12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2381" y="872489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418581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4692395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2619755" cy="489203"/>
          </a:xfrm>
          <a:custGeom>
            <a:avLst/>
            <a:gdLst/>
            <a:ahLst/>
            <a:cxnLst/>
            <a:rect l="l" t="t" r="r" b="b"/>
            <a:pathLst>
              <a:path w="2619755" h="489203">
                <a:moveTo>
                  <a:pt x="0" y="489203"/>
                </a:moveTo>
                <a:lnTo>
                  <a:pt x="2619755" y="489203"/>
                </a:lnTo>
                <a:lnTo>
                  <a:pt x="261975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2619755" cy="74675"/>
          </a:xfrm>
          <a:custGeom>
            <a:avLst/>
            <a:gdLst/>
            <a:ahLst/>
            <a:cxnLst/>
            <a:rect l="l" t="t" r="r" b="b"/>
            <a:pathLst>
              <a:path w="2619755" h="74675">
                <a:moveTo>
                  <a:pt x="0" y="74675"/>
                </a:moveTo>
                <a:lnTo>
                  <a:pt x="2619755" y="74675"/>
                </a:lnTo>
                <a:lnTo>
                  <a:pt x="26197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7202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72027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2619755" cy="74675"/>
          </a:xfrm>
          <a:custGeom>
            <a:avLst/>
            <a:gdLst/>
            <a:ahLst/>
            <a:cxnLst/>
            <a:rect l="l" t="t" r="r" b="b"/>
            <a:pathLst>
              <a:path w="2619755" h="74675">
                <a:moveTo>
                  <a:pt x="0" y="74675"/>
                </a:moveTo>
                <a:lnTo>
                  <a:pt x="2619755" y="74675"/>
                </a:lnTo>
                <a:lnTo>
                  <a:pt x="26197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2619755" cy="74675"/>
          </a:xfrm>
          <a:custGeom>
            <a:avLst/>
            <a:gdLst/>
            <a:ahLst/>
            <a:cxnLst/>
            <a:rect l="l" t="t" r="r" b="b"/>
            <a:pathLst>
              <a:path w="2619755" h="74675">
                <a:moveTo>
                  <a:pt x="0" y="74675"/>
                </a:moveTo>
                <a:lnTo>
                  <a:pt x="2619755" y="74675"/>
                </a:lnTo>
                <a:lnTo>
                  <a:pt x="26197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48227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72027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72027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4822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202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237919" cy="3661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nn</a:t>
            </a:r>
            <a:r>
              <a:rPr sz="4500" spc="1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-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3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5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5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eçi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6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17906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unun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rse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içi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üldü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bun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akka</a:t>
            </a:r>
            <a:r>
              <a:rPr sz="3000" spc="-4" dirty="0" smtClean="0">
                <a:latin typeface="Calibri"/>
                <a:cs typeface="Calibri"/>
              </a:rPr>
              <a:t>bıl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14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ülü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ih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zi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nemlid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r.).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277291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262127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3000" b="1" spc="-8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1265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347465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2621279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6318503" cy="489203"/>
          </a:xfrm>
          <a:custGeom>
            <a:avLst/>
            <a:gdLst/>
            <a:ahLst/>
            <a:cxnLst/>
            <a:rect l="l" t="t" r="r" b="b"/>
            <a:pathLst>
              <a:path w="6318503" h="489203">
                <a:moveTo>
                  <a:pt x="0" y="489203"/>
                </a:moveTo>
                <a:lnTo>
                  <a:pt x="6318503" y="489203"/>
                </a:lnTo>
                <a:lnTo>
                  <a:pt x="6318503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6318503" cy="74675"/>
          </a:xfrm>
          <a:custGeom>
            <a:avLst/>
            <a:gdLst/>
            <a:ahLst/>
            <a:cxnLst/>
            <a:rect l="l" t="t" r="r" b="b"/>
            <a:pathLst>
              <a:path w="6318503" h="74675">
                <a:moveTo>
                  <a:pt x="0" y="74675"/>
                </a:moveTo>
                <a:lnTo>
                  <a:pt x="6318503" y="74675"/>
                </a:lnTo>
                <a:lnTo>
                  <a:pt x="631850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0775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0775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6318503" cy="74675"/>
          </a:xfrm>
          <a:custGeom>
            <a:avLst/>
            <a:gdLst/>
            <a:ahLst/>
            <a:cxnLst/>
            <a:rect l="l" t="t" r="r" b="b"/>
            <a:pathLst>
              <a:path w="6318503" h="74675">
                <a:moveTo>
                  <a:pt x="0" y="74675"/>
                </a:moveTo>
                <a:lnTo>
                  <a:pt x="6318503" y="74675"/>
                </a:lnTo>
                <a:lnTo>
                  <a:pt x="631850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6318503" cy="74675"/>
          </a:xfrm>
          <a:custGeom>
            <a:avLst/>
            <a:gdLst/>
            <a:ahLst/>
            <a:cxnLst/>
            <a:rect l="l" t="t" r="r" b="b"/>
            <a:pathLst>
              <a:path w="6318503" h="74675">
                <a:moveTo>
                  <a:pt x="0" y="74675"/>
                </a:moveTo>
                <a:lnTo>
                  <a:pt x="6318503" y="74675"/>
                </a:lnTo>
                <a:lnTo>
                  <a:pt x="631850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46975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70775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70775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46975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70775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182676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-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ab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3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uğ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-1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yi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mak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4" baseline="2730" dirty="0" smtClean="0">
                <a:latin typeface="Calibri"/>
                <a:cs typeface="Calibri"/>
              </a:rPr>
              <a:t>kt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kla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4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203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latma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Pro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Ga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f</a:t>
            </a:r>
            <a:r>
              <a:rPr sz="3000" spc="-4" dirty="0" smtClean="0">
                <a:latin typeface="Calibri"/>
                <a:cs typeface="Calibri"/>
              </a:rPr>
              <a:t>ie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5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ji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6471665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6320027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3000" b="1" spc="-9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Çö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8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ej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r>
              <a:rPr sz="3000" b="1" spc="-1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0013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046213" y="872489"/>
            <a:ext cx="75438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6320027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06627" y="783590"/>
            <a:ext cx="3719452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Ço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0" baseline="2730" dirty="0" smtClean="0">
                <a:latin typeface="Calibri"/>
                <a:cs typeface="Calibri"/>
              </a:rPr>
              <a:t>un</a:t>
            </a:r>
            <a:r>
              <a:rPr sz="4500" b="1" spc="-106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pr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mi</a:t>
            </a:r>
            <a:r>
              <a:rPr sz="4500" b="1" spc="0" baseline="2730" dirty="0" smtClean="0">
                <a:latin typeface="Calibri"/>
                <a:cs typeface="Calibri"/>
              </a:rPr>
              <a:t>ni</a:t>
            </a:r>
            <a:endParaRPr sz="3000">
              <a:latin typeface="Calibri"/>
              <a:cs typeface="Calibri"/>
            </a:endParaRPr>
          </a:p>
          <a:p>
            <a:pPr marR="1040870" algn="ctr">
              <a:lnSpc>
                <a:spcPct val="101725"/>
              </a:lnSpc>
            </a:pP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-4" dirty="0" smtClean="0">
                <a:latin typeface="Calibri"/>
                <a:cs typeface="Calibri"/>
              </a:rPr>
              <a:t>am</a:t>
            </a:r>
            <a:r>
              <a:rPr sz="3000" b="1" spc="0" dirty="0" smtClean="0">
                <a:latin typeface="Calibri"/>
                <a:cs typeface="Calibri"/>
              </a:rPr>
              <a:t>a</a:t>
            </a:r>
            <a:r>
              <a:rPr sz="3000" b="1" spc="-80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9" dirty="0" smtClean="0">
                <a:latin typeface="Calibri"/>
                <a:cs typeface="Calibri"/>
              </a:rPr>
              <a:t>u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la</a:t>
            </a:r>
            <a:r>
              <a:rPr sz="3000" b="1" spc="0" dirty="0" smtClean="0">
                <a:latin typeface="Calibri"/>
                <a:cs typeface="Calibri"/>
              </a:rPr>
              <a:t>rd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  <a:spcBef>
                <a:spcPts val="183"/>
              </a:spcBef>
            </a:pPr>
            <a:r>
              <a:rPr sz="4500" spc="4" baseline="1001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Ko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ş.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</a:pPr>
            <a:r>
              <a:rPr sz="4500" spc="4" baseline="1001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</a:pPr>
            <a:r>
              <a:rPr sz="4500" spc="4" baseline="1001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</a:pPr>
            <a:r>
              <a:rPr sz="4500" spc="4" baseline="1001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ct val="101725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dülle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9633" y="783590"/>
            <a:ext cx="150476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4" baseline="2730" dirty="0" smtClean="0">
                <a:latin typeface="Calibri"/>
                <a:cs typeface="Calibri"/>
              </a:rPr>
              <a:t>ıy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7953" y="783590"/>
            <a:ext cx="192766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öz</a:t>
            </a:r>
            <a:r>
              <a:rPr sz="4500" b="1" spc="0" baseline="2730" dirty="0" smtClean="0">
                <a:latin typeface="Calibri"/>
                <a:cs typeface="Calibri"/>
              </a:rPr>
              <a:t>eb</a:t>
            </a:r>
            <a:r>
              <a:rPr sz="4500" b="1" spc="4" baseline="2730" dirty="0" smtClean="0">
                <a:latin typeface="Calibri"/>
                <a:cs typeface="Calibri"/>
              </a:rPr>
              <a:t>il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7047" y="783590"/>
            <a:ext cx="63231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13293" y="783590"/>
            <a:ext cx="27532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5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92936" y="783590"/>
            <a:ext cx="117826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ö</a:t>
            </a:r>
            <a:r>
              <a:rPr sz="4500" b="1" spc="0" baseline="2730" dirty="0" smtClean="0">
                <a:latin typeface="Calibri"/>
                <a:cs typeface="Calibri"/>
              </a:rPr>
              <a:t>ne</a:t>
            </a:r>
            <a:r>
              <a:rPr sz="4500" b="1" spc="-4" baseline="2730" dirty="0" smtClean="0">
                <a:latin typeface="Calibri"/>
                <a:cs typeface="Calibri"/>
              </a:rPr>
              <a:t>ml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902652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Örnek</a:t>
            </a:r>
            <a:r>
              <a:rPr sz="4500" b="1" spc="-76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pr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83" baseline="2730" dirty="0" smtClean="0">
                <a:latin typeface="Calibri"/>
                <a:cs typeface="Calibri"/>
              </a:rPr>
              <a:t> </a:t>
            </a:r>
            <a:r>
              <a:rPr sz="4500" spc="9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548220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1</a:t>
            </a:r>
            <a:r>
              <a:rPr sz="3000" spc="0" dirty="0" smtClean="0">
                <a:latin typeface="Calibri"/>
                <a:cs typeface="Calibri"/>
              </a:rPr>
              <a:t>0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cu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üdü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km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tedi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29078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K</a:t>
            </a:r>
            <a:r>
              <a:rPr sz="3000" b="1" spc="-4" dirty="0" smtClean="0">
                <a:latin typeface="Calibri"/>
                <a:cs typeface="Calibri"/>
              </a:rPr>
              <a:t>o</a:t>
            </a:r>
            <a:r>
              <a:rPr sz="3000" b="1" spc="0" dirty="0" smtClean="0">
                <a:latin typeface="Calibri"/>
                <a:cs typeface="Calibri"/>
              </a:rPr>
              <a:t>nu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0" dirty="0" smtClean="0">
                <a:latin typeface="Calibri"/>
                <a:cs typeface="Calibri"/>
              </a:rPr>
              <a:t>:</a:t>
            </a:r>
            <a:r>
              <a:rPr sz="3000" b="1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Anne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hakk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b="1" spc="4" dirty="0" smtClean="0">
                <a:latin typeface="Calibri"/>
                <a:cs typeface="Calibri"/>
              </a:rPr>
              <a:t>D</a:t>
            </a:r>
            <a:r>
              <a:rPr sz="3000" b="1" spc="0" dirty="0" smtClean="0">
                <a:latin typeface="Calibri"/>
                <a:cs typeface="Calibri"/>
              </a:rPr>
              <a:t>ü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0" dirty="0" smtClean="0">
                <a:latin typeface="Calibri"/>
                <a:cs typeface="Calibri"/>
              </a:rPr>
              <a:t>ü</a:t>
            </a:r>
            <a:r>
              <a:rPr sz="3000" b="1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„</a:t>
            </a:r>
            <a:r>
              <a:rPr sz="3000" spc="-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mak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akk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mek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dede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nede</a:t>
            </a:r>
            <a:r>
              <a:rPr sz="3000" spc="4" dirty="0" smtClean="0">
                <a:latin typeface="Calibri"/>
                <a:cs typeface="Calibri"/>
              </a:rPr>
              <a:t>nl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mel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56208" y="783590"/>
            <a:ext cx="853828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H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reke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114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2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enide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9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5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mak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1249934"/>
            <a:ext cx="8784252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tm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2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ör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2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479674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D</a:t>
            </a:r>
            <a:r>
              <a:rPr sz="3000" b="1" spc="0" dirty="0" smtClean="0">
                <a:latin typeface="Calibri"/>
                <a:cs typeface="Calibri"/>
              </a:rPr>
              <a:t>ene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e:</a:t>
            </a:r>
            <a:r>
              <a:rPr sz="3000" b="1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me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 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enl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462280" marR="32274">
              <a:lnSpc>
                <a:spcPts val="3660"/>
              </a:lnSpc>
              <a:spcBef>
                <a:spcPts val="183"/>
              </a:spcBef>
            </a:pPr>
            <a:r>
              <a:rPr sz="3000" b="1" spc="0" dirty="0" smtClean="0">
                <a:latin typeface="Calibri"/>
                <a:cs typeface="Calibri"/>
              </a:rPr>
              <a:t>Ödü</a:t>
            </a:r>
            <a:r>
              <a:rPr sz="3000" b="1" spc="-4" dirty="0" smtClean="0">
                <a:latin typeface="Calibri"/>
                <a:cs typeface="Calibri"/>
              </a:rPr>
              <a:t>ll</a:t>
            </a:r>
            <a:r>
              <a:rPr sz="3000" b="1" spc="0" dirty="0" smtClean="0">
                <a:latin typeface="Calibri"/>
                <a:cs typeface="Calibri"/>
              </a:rPr>
              <a:t>en</a:t>
            </a:r>
            <a:r>
              <a:rPr sz="3000" b="1" spc="9" dirty="0" smtClean="0">
                <a:latin typeface="Calibri"/>
                <a:cs typeface="Calibri"/>
              </a:rPr>
              <a:t>d</a:t>
            </a:r>
            <a:r>
              <a:rPr sz="3000" b="1" spc="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0" dirty="0" smtClean="0">
                <a:latin typeface="Calibri"/>
                <a:cs typeface="Calibri"/>
              </a:rPr>
              <a:t>e:</a:t>
            </a:r>
            <a:r>
              <a:rPr sz="3000" b="1" spc="-1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9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957" y="1249934"/>
            <a:ext cx="44372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960181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6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ığ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4" baseline="2730" dirty="0" smtClean="0">
                <a:latin typeface="Calibri"/>
                <a:cs typeface="Calibri"/>
              </a:rPr>
              <a:t>ğe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r>
              <a:rPr sz="4500" spc="-9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ok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mu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.”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2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şi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anma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Böy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y,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fı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hib</a:t>
            </a:r>
            <a:r>
              <a:rPr sz="3000" spc="0" dirty="0" smtClean="0">
                <a:latin typeface="Calibri"/>
                <a:cs typeface="Calibri"/>
              </a:rPr>
              <a:t>i 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z?”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ih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360394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af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</a:t>
            </a:r>
            <a:r>
              <a:rPr sz="3000" spc="4" dirty="0" smtClean="0">
                <a:latin typeface="Calibri"/>
                <a:cs typeface="Calibri"/>
              </a:rPr>
              <a:t>uğ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75227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:</a:t>
            </a:r>
            <a:r>
              <a:rPr sz="4500" spc="-9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"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" baseline="2730" dirty="0" smtClean="0">
                <a:latin typeface="Calibri"/>
                <a:cs typeface="Calibri"/>
              </a:rPr>
              <a:t>lü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9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14" baseline="2730" dirty="0" smtClean="0">
                <a:latin typeface="Calibri"/>
                <a:cs typeface="Calibri"/>
              </a:rPr>
              <a:t>u</a:t>
            </a:r>
            <a:r>
              <a:rPr sz="4500" spc="-4" baseline="2730" dirty="0" smtClean="0">
                <a:latin typeface="Calibri"/>
                <a:cs typeface="Calibri"/>
              </a:rPr>
              <a:t>ll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3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  <a:p>
            <a:pPr marL="12700" marR="387433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su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su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nun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içi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dak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ana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052616" indent="449580">
              <a:lnSpc>
                <a:spcPct val="101623"/>
              </a:lnSpc>
            </a:pPr>
            <a:r>
              <a:rPr sz="3000" b="1" spc="0" dirty="0" smtClean="0">
                <a:latin typeface="Calibri"/>
                <a:cs typeface="Calibri"/>
              </a:rPr>
              <a:t>Pr</a:t>
            </a:r>
            <a:r>
              <a:rPr sz="3000" b="1" spc="-4" dirty="0" smtClean="0">
                <a:latin typeface="Calibri"/>
                <a:cs typeface="Calibri"/>
              </a:rPr>
              <a:t>o</a:t>
            </a:r>
            <a:r>
              <a:rPr sz="3000" b="1" spc="0" dirty="0" smtClean="0">
                <a:latin typeface="Calibri"/>
                <a:cs typeface="Calibri"/>
              </a:rPr>
              <a:t>b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ml</a:t>
            </a:r>
            <a:r>
              <a:rPr sz="3000" b="1" spc="0" dirty="0" smtClean="0">
                <a:latin typeface="Calibri"/>
                <a:cs typeface="Calibri"/>
              </a:rPr>
              <a:t>er,</a:t>
            </a:r>
            <a:r>
              <a:rPr sz="3000" b="1" spc="-146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l</a:t>
            </a:r>
            <a:r>
              <a:rPr sz="3000" b="1" spc="-57" dirty="0" smtClean="0">
                <a:latin typeface="Calibri"/>
                <a:cs typeface="Calibri"/>
              </a:rPr>
              <a:t> </a:t>
            </a:r>
            <a:r>
              <a:rPr sz="3000" b="1" spc="9" dirty="0" smtClean="0">
                <a:latin typeface="Calibri"/>
                <a:cs typeface="Calibri"/>
              </a:rPr>
              <a:t>b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0" dirty="0" smtClean="0">
                <a:latin typeface="Calibri"/>
                <a:cs typeface="Calibri"/>
              </a:rPr>
              <a:t>a</a:t>
            </a:r>
            <a:r>
              <a:rPr sz="3000" b="1" spc="-57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ç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k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c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4" dirty="0" smtClean="0">
                <a:latin typeface="Calibri"/>
                <a:cs typeface="Calibri"/>
              </a:rPr>
              <a:t>z</a:t>
            </a:r>
            <a:r>
              <a:rPr sz="3000" b="1" spc="0" dirty="0" smtClean="0">
                <a:latin typeface="Calibri"/>
                <a:cs typeface="Calibri"/>
              </a:rPr>
              <a:t>ı</a:t>
            </a:r>
            <a:r>
              <a:rPr sz="3000" b="1" spc="-140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b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en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z</a:t>
            </a:r>
            <a:r>
              <a:rPr sz="3000" b="1" spc="-111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yi</a:t>
            </a:r>
            <a:r>
              <a:rPr sz="3000" b="1" spc="-4" dirty="0" smtClean="0">
                <a:latin typeface="Calibri"/>
                <a:cs typeface="Calibri"/>
              </a:rPr>
              <a:t>y</a:t>
            </a:r>
            <a:r>
              <a:rPr sz="3000" b="1" spc="0" dirty="0" smtClean="0">
                <a:latin typeface="Calibri"/>
                <a:cs typeface="Calibri"/>
              </a:rPr>
              <a:t>e ku</a:t>
            </a:r>
            <a:r>
              <a:rPr sz="3000" b="1" spc="-4" dirty="0" smtClean="0">
                <a:latin typeface="Calibri"/>
                <a:cs typeface="Calibri"/>
              </a:rPr>
              <a:t>ll</a:t>
            </a:r>
            <a:r>
              <a:rPr sz="3000" b="1" spc="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9" dirty="0" smtClean="0">
                <a:latin typeface="Calibri"/>
                <a:cs typeface="Calibri"/>
              </a:rPr>
              <a:t>b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c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z</a:t>
            </a:r>
            <a:r>
              <a:rPr sz="3000" b="1" spc="-221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f</a:t>
            </a:r>
            <a:r>
              <a:rPr sz="3000" b="1" spc="25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la</a:t>
            </a:r>
            <a:r>
              <a:rPr sz="3000" b="1" spc="0" dirty="0" smtClean="0">
                <a:latin typeface="Calibri"/>
                <a:cs typeface="Calibri"/>
              </a:rPr>
              <a:t>rd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9" dirty="0" smtClean="0">
                <a:latin typeface="Calibri"/>
                <a:cs typeface="Calibri"/>
              </a:rPr>
              <a:t>r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R="12700" algn="r">
              <a:lnSpc>
                <a:spcPct val="101725"/>
              </a:lnSpc>
              <a:spcBef>
                <a:spcPts val="10"/>
              </a:spcBef>
            </a:pPr>
            <a:r>
              <a:rPr sz="3000" b="1" spc="4" dirty="0" smtClean="0">
                <a:latin typeface="Calibri"/>
                <a:cs typeface="Calibri"/>
              </a:rPr>
              <a:t>H</a:t>
            </a:r>
            <a:r>
              <a:rPr sz="3000" b="1" spc="0" dirty="0" smtClean="0">
                <a:latin typeface="Calibri"/>
                <a:cs typeface="Calibri"/>
              </a:rPr>
              <a:t>enry</a:t>
            </a:r>
            <a:r>
              <a:rPr sz="3000" b="1" spc="-74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J.</a:t>
            </a:r>
            <a:r>
              <a:rPr sz="3000" b="1" spc="-17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K</a:t>
            </a:r>
            <a:r>
              <a:rPr sz="3000" b="1" spc="-4" dirty="0" smtClean="0">
                <a:latin typeface="Calibri"/>
                <a:cs typeface="Calibri"/>
              </a:rPr>
              <a:t>ai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6627" y="760610"/>
            <a:ext cx="7057509" cy="3221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335"/>
              </a:lnSpc>
              <a:spcBef>
                <a:spcPts val="166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D</a:t>
            </a:r>
            <a:r>
              <a:rPr sz="4500" b="1" spc="0" baseline="2898" dirty="0" smtClean="0">
                <a:latin typeface="Arial"/>
                <a:cs typeface="Arial"/>
              </a:rPr>
              <a:t>‟</a:t>
            </a:r>
            <a:r>
              <a:rPr sz="4500" b="1" spc="4" baseline="2730" dirty="0" smtClean="0">
                <a:latin typeface="Calibri"/>
                <a:cs typeface="Calibri"/>
              </a:rPr>
              <a:t>Z</a:t>
            </a:r>
            <a:r>
              <a:rPr sz="4500" b="1" spc="0" baseline="2730" dirty="0" smtClean="0">
                <a:latin typeface="Calibri"/>
                <a:cs typeface="Calibri"/>
              </a:rPr>
              <a:t>ur</a:t>
            </a:r>
            <a:r>
              <a:rPr sz="4500" b="1" spc="-4" baseline="2730" dirty="0" smtClean="0">
                <a:latin typeface="Calibri"/>
                <a:cs typeface="Calibri"/>
              </a:rPr>
              <a:t>ill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r>
              <a:rPr sz="4500" b="1" spc="-111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v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29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Gol</a:t>
            </a:r>
            <a:r>
              <a:rPr sz="4500" b="1" spc="0" baseline="2730" dirty="0" smtClean="0">
                <a:latin typeface="Calibri"/>
                <a:cs typeface="Calibri"/>
              </a:rPr>
              <a:t>dfr</a:t>
            </a:r>
            <a:r>
              <a:rPr sz="4500" b="1" spc="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ed</a:t>
            </a:r>
            <a:r>
              <a:rPr sz="4500" b="1" spc="-117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34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pr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em</a:t>
            </a:r>
            <a:r>
              <a:rPr sz="4500" b="1" spc="-60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0" baseline="2730" dirty="0" smtClean="0">
                <a:latin typeface="Calibri"/>
                <a:cs typeface="Calibri"/>
              </a:rPr>
              <a:t>ö</a:t>
            </a:r>
            <a:r>
              <a:rPr sz="4500" b="1" spc="4" baseline="2730" dirty="0" smtClean="0">
                <a:latin typeface="Calibri"/>
                <a:cs typeface="Calibri"/>
              </a:rPr>
              <a:t>z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60596">
              <a:lnSpc>
                <a:spcPct val="101725"/>
              </a:lnSpc>
            </a:pPr>
            <a:r>
              <a:rPr sz="3000" b="1" spc="0" dirty="0" smtClean="0">
                <a:latin typeface="Calibri"/>
                <a:cs typeface="Calibri"/>
              </a:rPr>
              <a:t>b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m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k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nı</a:t>
            </a:r>
            <a:r>
              <a:rPr sz="3000" b="1" spc="-174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0" dirty="0" smtClean="0">
                <a:latin typeface="Calibri"/>
                <a:cs typeface="Calibri"/>
              </a:rPr>
              <a:t>u</a:t>
            </a:r>
            <a:r>
              <a:rPr sz="3000" b="1" spc="-27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0" dirty="0" smtClean="0">
                <a:latin typeface="Calibri"/>
                <a:cs typeface="Calibri"/>
              </a:rPr>
              <a:t>ek</a:t>
            </a:r>
            <a:r>
              <a:rPr sz="3000" b="1" spc="-4" dirty="0" smtClean="0">
                <a:latin typeface="Calibri"/>
                <a:cs typeface="Calibri"/>
              </a:rPr>
              <a:t>il</a:t>
            </a:r>
            <a:r>
              <a:rPr sz="3000" b="1" spc="0" dirty="0" smtClean="0">
                <a:latin typeface="Calibri"/>
                <a:cs typeface="Calibri"/>
              </a:rPr>
              <a:t>de</a:t>
            </a:r>
            <a:r>
              <a:rPr sz="3000" b="1" spc="-87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g</a:t>
            </a:r>
            <a:r>
              <a:rPr sz="3000" b="1" spc="-4" dirty="0" smtClean="0">
                <a:latin typeface="Calibri"/>
                <a:cs typeface="Calibri"/>
              </a:rPr>
              <a:t>ö</a:t>
            </a:r>
            <a:r>
              <a:rPr sz="3000" b="1" spc="4" dirty="0" smtClean="0">
                <a:latin typeface="Calibri"/>
                <a:cs typeface="Calibri"/>
              </a:rPr>
              <a:t>st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4" dirty="0" smtClean="0">
                <a:latin typeface="Calibri"/>
                <a:cs typeface="Calibri"/>
              </a:rPr>
              <a:t>mi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erd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  <a:p>
            <a:pPr marL="462280" marR="60596">
              <a:lnSpc>
                <a:spcPts val="3660"/>
              </a:lnSpc>
              <a:spcBef>
                <a:spcPts val="183"/>
              </a:spcBef>
            </a:pPr>
            <a:r>
              <a:rPr sz="4500" spc="4" baseline="1001" dirty="0" smtClean="0">
                <a:latin typeface="Wingdings"/>
                <a:cs typeface="Wingdings"/>
              </a:rPr>
              <a:t>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462280" marR="60596">
              <a:lnSpc>
                <a:spcPts val="3660"/>
              </a:lnSpc>
            </a:pPr>
            <a:r>
              <a:rPr sz="4500" spc="4" baseline="1001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Pro</a:t>
            </a:r>
            <a:r>
              <a:rPr sz="3000" spc="-4" dirty="0" smtClean="0">
                <a:latin typeface="Calibri"/>
                <a:cs typeface="Calibri"/>
              </a:rPr>
              <a:t>bl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endParaRPr sz="3000">
              <a:latin typeface="Calibri"/>
              <a:cs typeface="Calibri"/>
            </a:endParaRPr>
          </a:p>
          <a:p>
            <a:pPr marL="462280" marR="60596">
              <a:lnSpc>
                <a:spcPts val="3660"/>
              </a:lnSpc>
            </a:pPr>
            <a:r>
              <a:rPr sz="4500" spc="4" baseline="1001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ek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endParaRPr sz="3000">
              <a:latin typeface="Calibri"/>
              <a:cs typeface="Calibri"/>
            </a:endParaRPr>
          </a:p>
          <a:p>
            <a:pPr marL="462280" marR="60596">
              <a:lnSpc>
                <a:spcPts val="3660"/>
              </a:lnSpc>
            </a:pPr>
            <a:r>
              <a:rPr sz="4500" spc="4" baseline="1001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462280" marR="60596">
              <a:lnSpc>
                <a:spcPct val="101725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64624" y="783590"/>
            <a:ext cx="151966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1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üre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-1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11813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43082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enel</a:t>
            </a:r>
            <a:r>
              <a:rPr sz="4500" b="1" spc="-72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y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ım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87" baseline="2730" dirty="0" smtClean="0">
                <a:latin typeface="Calibri"/>
                <a:cs typeface="Calibri"/>
              </a:rPr>
              <a:t> </a:t>
            </a:r>
            <a:r>
              <a:rPr sz="4500" spc="9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3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m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be</a:t>
            </a:r>
            <a:r>
              <a:rPr sz="4500" spc="3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ü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beni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edde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tel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çim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nel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ih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4" dirty="0" smtClean="0">
                <a:latin typeface="Calibri"/>
                <a:cs typeface="Calibri"/>
              </a:rPr>
              <a:t>ml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kaç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rol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etk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57730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Pr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mi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129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ım</a:t>
            </a:r>
            <a:r>
              <a:rPr sz="4500" b="1" spc="4" baseline="2730" dirty="0" smtClean="0">
                <a:latin typeface="Calibri"/>
                <a:cs typeface="Calibri"/>
              </a:rPr>
              <a:t>la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ma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14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ble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ba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anma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ell</a:t>
            </a:r>
            <a:r>
              <a:rPr sz="3000" spc="4" dirty="0" smtClean="0">
                <a:latin typeface="Calibri"/>
                <a:cs typeface="Calibri"/>
              </a:rPr>
              <a:t>ik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çağ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aka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</a:t>
            </a:r>
            <a:r>
              <a:rPr sz="3000" spc="4" dirty="0" smtClean="0">
                <a:latin typeface="Calibri"/>
                <a:cs typeface="Calibri"/>
              </a:rPr>
              <a:t>uğ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r,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üleb</a:t>
            </a:r>
            <a:r>
              <a:rPr sz="3000" spc="4" dirty="0" smtClean="0">
                <a:latin typeface="Calibri"/>
                <a:cs typeface="Calibri"/>
              </a:rPr>
              <a:t>ilm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75974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Pro</a:t>
            </a:r>
            <a:r>
              <a:rPr sz="4500" spc="-4" baseline="2730" dirty="0" smtClean="0">
                <a:latin typeface="Calibri"/>
                <a:cs typeface="Calibri"/>
              </a:rPr>
              <a:t>ble</a:t>
            </a:r>
            <a:r>
              <a:rPr sz="4500" spc="4" baseline="2730" dirty="0" smtClean="0">
                <a:latin typeface="Calibri"/>
                <a:cs typeface="Calibri"/>
              </a:rPr>
              <a:t>mi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7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nd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513674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44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bl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9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614087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İ</a:t>
            </a:r>
            <a:r>
              <a:rPr sz="3000" b="1" spc="-4" dirty="0" smtClean="0">
                <a:latin typeface="Calibri"/>
                <a:cs typeface="Calibri"/>
              </a:rPr>
              <a:t>y</a:t>
            </a:r>
            <a:r>
              <a:rPr sz="3000" b="1" spc="0" dirty="0" smtClean="0">
                <a:latin typeface="Calibri"/>
                <a:cs typeface="Calibri"/>
              </a:rPr>
              <a:t>i</a:t>
            </a:r>
            <a:r>
              <a:rPr sz="3000" b="1" spc="-2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f</a:t>
            </a:r>
            <a:r>
              <a:rPr sz="3000" b="1" spc="-4" dirty="0" smtClean="0">
                <a:latin typeface="Calibri"/>
                <a:cs typeface="Calibri"/>
              </a:rPr>
              <a:t>o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0" dirty="0" smtClean="0">
                <a:latin typeface="Calibri"/>
                <a:cs typeface="Calibri"/>
              </a:rPr>
              <a:t>ü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9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ed</a:t>
            </a:r>
            <a:r>
              <a:rPr sz="3000" b="1" spc="-4" dirty="0" smtClean="0">
                <a:latin typeface="Calibri"/>
                <a:cs typeface="Calibri"/>
              </a:rPr>
              <a:t>il</a:t>
            </a:r>
            <a:r>
              <a:rPr sz="3000" b="1" spc="0" dirty="0" smtClean="0">
                <a:latin typeface="Calibri"/>
                <a:cs typeface="Calibri"/>
              </a:rPr>
              <a:t>en</a:t>
            </a:r>
            <a:r>
              <a:rPr sz="3000" b="1" spc="-76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b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33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pr</a:t>
            </a:r>
            <a:r>
              <a:rPr sz="3000" b="1" spc="-4" dirty="0" smtClean="0">
                <a:latin typeface="Calibri"/>
                <a:cs typeface="Calibri"/>
              </a:rPr>
              <a:t>o</a:t>
            </a:r>
            <a:r>
              <a:rPr sz="3000" b="1" spc="0" dirty="0" smtClean="0">
                <a:latin typeface="Calibri"/>
                <a:cs typeface="Calibri"/>
              </a:rPr>
              <a:t>b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9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0" dirty="0" smtClean="0">
                <a:latin typeface="Calibri"/>
                <a:cs typeface="Calibri"/>
              </a:rPr>
              <a:t>,</a:t>
            </a:r>
            <a:r>
              <a:rPr sz="3000" b="1" spc="-113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ya</a:t>
            </a:r>
            <a:r>
              <a:rPr sz="3000" b="1" spc="0" dirty="0" smtClean="0">
                <a:latin typeface="Calibri"/>
                <a:cs typeface="Calibri"/>
              </a:rPr>
              <a:t>rı</a:t>
            </a:r>
            <a:r>
              <a:rPr sz="3000" b="1" spc="-46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ya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ıy</a:t>
            </a:r>
            <a:r>
              <a:rPr sz="3000" b="1" spc="0" dirty="0" smtClean="0">
                <a:latin typeface="Calibri"/>
                <a:cs typeface="Calibri"/>
              </a:rPr>
              <a:t>a</a:t>
            </a:r>
            <a:r>
              <a:rPr sz="3000" b="1" spc="-75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ç</a:t>
            </a:r>
            <a:r>
              <a:rPr sz="3000" b="1" spc="-4" dirty="0" smtClean="0">
                <a:latin typeface="Calibri"/>
                <a:cs typeface="Calibri"/>
              </a:rPr>
              <a:t>öz</a:t>
            </a:r>
            <a:r>
              <a:rPr sz="3000" b="1" spc="9" dirty="0" smtClean="0">
                <a:latin typeface="Calibri"/>
                <a:cs typeface="Calibri"/>
              </a:rPr>
              <a:t>ü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0" dirty="0" smtClean="0">
                <a:latin typeface="Calibri"/>
                <a:cs typeface="Calibri"/>
              </a:rPr>
              <a:t>üş de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0" dirty="0" smtClean="0">
                <a:latin typeface="Calibri"/>
                <a:cs typeface="Calibri"/>
              </a:rPr>
              <a:t>ek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R="12700" algn="r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latin typeface="Calibri"/>
                <a:cs typeface="Calibri"/>
              </a:rPr>
              <a:t>C</a:t>
            </a:r>
            <a:r>
              <a:rPr sz="3000" b="1" spc="0" dirty="0" smtClean="0">
                <a:latin typeface="Calibri"/>
                <a:cs typeface="Calibri"/>
              </a:rPr>
              <a:t>h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es</a:t>
            </a:r>
            <a:r>
              <a:rPr sz="3000" b="1" spc="-91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K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tt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ng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23088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Se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0" baseline="2730" dirty="0" smtClean="0">
                <a:latin typeface="Calibri"/>
                <a:cs typeface="Calibri"/>
              </a:rPr>
              <a:t>enek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158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ol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4" baseline="2730" dirty="0" smtClean="0">
                <a:latin typeface="Calibri"/>
                <a:cs typeface="Calibri"/>
              </a:rPr>
              <a:t>şt</a:t>
            </a:r>
            <a:r>
              <a:rPr sz="4500" b="1" spc="0" baseline="2730" dirty="0" smtClean="0">
                <a:latin typeface="Calibri"/>
                <a:cs typeface="Calibri"/>
              </a:rPr>
              <a:t>uru</a:t>
            </a:r>
            <a:r>
              <a:rPr sz="4500" b="1" spc="-4" baseline="2730" dirty="0" smtClean="0">
                <a:latin typeface="Calibri"/>
                <a:cs typeface="Calibri"/>
              </a:rPr>
              <a:t>lma</a:t>
            </a:r>
            <a:r>
              <a:rPr sz="4500" b="1" spc="1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11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lu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la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4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ek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59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ysa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29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 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0" dirty="0" smtClean="0">
                <a:latin typeface="Calibri"/>
                <a:cs typeface="Calibri"/>
              </a:rPr>
              <a:t>k 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apmakta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29" dirty="0" smtClean="0">
                <a:latin typeface="Calibri"/>
                <a:cs typeface="Calibri"/>
              </a:rPr>
              <a:t>(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nem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.).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134785" cy="3686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20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6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ihi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akt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ye</a:t>
            </a:r>
            <a:r>
              <a:rPr sz="4500" spc="-11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5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60575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(İs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üne</a:t>
            </a:r>
            <a:r>
              <a:rPr sz="3000" spc="4" dirty="0" smtClean="0">
                <a:latin typeface="Calibri"/>
                <a:cs typeface="Calibri"/>
              </a:rPr>
              <a:t>bi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.).</a:t>
            </a:r>
            <a:endParaRPr sz="3000">
              <a:latin typeface="Calibri"/>
              <a:cs typeface="Calibri"/>
            </a:endParaRPr>
          </a:p>
          <a:p>
            <a:pPr marL="12700" marR="482030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4" dirty="0" smtClean="0">
                <a:latin typeface="Calibri"/>
                <a:cs typeface="Calibri"/>
              </a:rPr>
              <a:t>“Ç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29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bun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9" dirty="0" smtClean="0">
                <a:latin typeface="Calibri"/>
                <a:cs typeface="Calibri"/>
              </a:rPr>
              <a:t>.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r.).</a:t>
            </a:r>
            <a:endParaRPr sz="3000">
              <a:latin typeface="Calibri"/>
              <a:cs typeface="Calibri"/>
            </a:endParaRPr>
          </a:p>
          <a:p>
            <a:pPr marL="12700" marR="140667" indent="449580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bunl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51376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y,</a:t>
            </a:r>
            <a:r>
              <a:rPr sz="4500" spc="-6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bul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3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ro</a:t>
            </a:r>
            <a:r>
              <a:rPr sz="4500" spc="-4" baseline="2730" dirty="0" smtClean="0">
                <a:latin typeface="Calibri"/>
                <a:cs typeface="Calibri"/>
              </a:rPr>
              <a:t>ble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39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7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re</a:t>
            </a:r>
            <a:r>
              <a:rPr sz="4500" spc="-5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265868" algn="just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rse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2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yı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ebili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K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67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v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1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 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Pro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2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79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16522">
              <a:lnSpc>
                <a:spcPct val="101623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gi</a:t>
            </a:r>
            <a:r>
              <a:rPr sz="3000" spc="0" dirty="0" smtClean="0">
                <a:latin typeface="Calibri"/>
                <a:cs typeface="Calibri"/>
              </a:rPr>
              <a:t>,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değ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13232" y="1819644"/>
            <a:ext cx="3698755" cy="2375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57564" y="784946"/>
            <a:ext cx="793132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D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9" baseline="2730" dirty="0" smtClean="0">
                <a:latin typeface="Calibri"/>
                <a:cs typeface="Calibri"/>
              </a:rPr>
              <a:t>n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e:</a:t>
            </a:r>
            <a:r>
              <a:rPr sz="4500" b="1" spc="-15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5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1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11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4" baseline="2730" dirty="0" smtClean="0">
                <a:latin typeface="Calibri"/>
                <a:cs typeface="Calibri"/>
              </a:rPr>
              <a:t>kta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5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984" y="1251290"/>
            <a:ext cx="119274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4278" y="1251290"/>
            <a:ext cx="253963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di</a:t>
            </a:r>
            <a:r>
              <a:rPr sz="4500" spc="25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8232" y="1251290"/>
            <a:ext cx="5398000" cy="3196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69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ok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lidi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12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7788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şı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77880" marR="1425265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taca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4490552"/>
            <a:ext cx="84075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4" baseline="3413" dirty="0" smtClean="0">
                <a:latin typeface="Calibri"/>
                <a:cs typeface="Calibri"/>
              </a:rPr>
              <a:t>Ç</a:t>
            </a:r>
            <a:r>
              <a:rPr sz="3600" i="1" spc="0" baseline="3413" dirty="0" smtClean="0">
                <a:latin typeface="Calibri"/>
                <a:cs typeface="Calibri"/>
              </a:rPr>
              <a:t>ocuğun</a:t>
            </a:r>
            <a:r>
              <a:rPr sz="3600" i="1" spc="-84" baseline="3413" dirty="0" smtClean="0">
                <a:latin typeface="Calibri"/>
                <a:cs typeface="Calibri"/>
              </a:rPr>
              <a:t> </a:t>
            </a:r>
            <a:r>
              <a:rPr sz="3600" i="1" spc="-9" baseline="3413" dirty="0" smtClean="0">
                <a:latin typeface="Calibri"/>
                <a:cs typeface="Calibri"/>
              </a:rPr>
              <a:t>a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-9" baseline="3413" dirty="0" smtClean="0">
                <a:latin typeface="Calibri"/>
                <a:cs typeface="Calibri"/>
              </a:rPr>
              <a:t>k</a:t>
            </a:r>
            <a:r>
              <a:rPr sz="3600" i="1" spc="0" baseline="3413" dirty="0" smtClean="0">
                <a:latin typeface="Calibri"/>
                <a:cs typeface="Calibri"/>
              </a:rPr>
              <a:t>adaşla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ı</a:t>
            </a:r>
            <a:r>
              <a:rPr sz="3600" i="1" spc="-109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i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0" baseline="3413" dirty="0" smtClean="0">
                <a:latin typeface="Calibri"/>
                <a:cs typeface="Calibri"/>
              </a:rPr>
              <a:t>e</a:t>
            </a:r>
            <a:r>
              <a:rPr sz="3600" i="1" spc="-32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p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ob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ml</a:t>
            </a:r>
            <a:r>
              <a:rPr sz="3600" i="1" spc="-4" baseline="3413" dirty="0" smtClean="0">
                <a:latin typeface="Calibri"/>
                <a:cs typeface="Calibri"/>
              </a:rPr>
              <a:t>e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-9" baseline="3413" dirty="0" smtClean="0">
                <a:latin typeface="Calibri"/>
                <a:cs typeface="Calibri"/>
              </a:rPr>
              <a:t>i</a:t>
            </a:r>
            <a:r>
              <a:rPr sz="3600" i="1" spc="54" baseline="3413" dirty="0" smtClean="0">
                <a:latin typeface="Calibri"/>
                <a:cs typeface="Calibri"/>
              </a:rPr>
              <a:t>n</a:t>
            </a:r>
            <a:r>
              <a:rPr sz="3600" i="1" spc="0" baseline="3413" dirty="0" smtClean="0">
                <a:latin typeface="Calibri"/>
                <a:cs typeface="Calibri"/>
              </a:rPr>
              <a:t>i</a:t>
            </a:r>
            <a:r>
              <a:rPr sz="3600" i="1" spc="-129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çözm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si,</a:t>
            </a:r>
            <a:r>
              <a:rPr sz="3600" i="1" spc="-97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öz</a:t>
            </a:r>
            <a:r>
              <a:rPr sz="3600" i="1" spc="-21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güv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nini</a:t>
            </a:r>
            <a:r>
              <a:rPr sz="3600" i="1" spc="-97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g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lişt</a:t>
            </a:r>
            <a:r>
              <a:rPr sz="3600" i="1" spc="-9" baseline="3413" dirty="0" smtClean="0">
                <a:latin typeface="Calibri"/>
                <a:cs typeface="Calibri"/>
              </a:rPr>
              <a:t>i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i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5260847" cy="489203"/>
          </a:xfrm>
          <a:custGeom>
            <a:avLst/>
            <a:gdLst/>
            <a:ahLst/>
            <a:cxnLst/>
            <a:rect l="l" t="t" r="r" b="b"/>
            <a:pathLst>
              <a:path w="5260847" h="489203">
                <a:moveTo>
                  <a:pt x="0" y="489203"/>
                </a:moveTo>
                <a:lnTo>
                  <a:pt x="5260847" y="489203"/>
                </a:lnTo>
                <a:lnTo>
                  <a:pt x="526084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5260847" cy="74675"/>
          </a:xfrm>
          <a:custGeom>
            <a:avLst/>
            <a:gdLst/>
            <a:ahLst/>
            <a:cxnLst/>
            <a:rect l="l" t="t" r="r" b="b"/>
            <a:pathLst>
              <a:path w="5260847" h="74675">
                <a:moveTo>
                  <a:pt x="0" y="74675"/>
                </a:moveTo>
                <a:lnTo>
                  <a:pt x="5260847" y="74675"/>
                </a:lnTo>
                <a:lnTo>
                  <a:pt x="526084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13119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13119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5260847" cy="74675"/>
          </a:xfrm>
          <a:custGeom>
            <a:avLst/>
            <a:gdLst/>
            <a:ahLst/>
            <a:cxnLst/>
            <a:rect l="l" t="t" r="r" b="b"/>
            <a:pathLst>
              <a:path w="5260847" h="74675">
                <a:moveTo>
                  <a:pt x="0" y="74675"/>
                </a:moveTo>
                <a:lnTo>
                  <a:pt x="5260847" y="74675"/>
                </a:lnTo>
                <a:lnTo>
                  <a:pt x="526084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5260847" cy="74675"/>
          </a:xfrm>
          <a:custGeom>
            <a:avLst/>
            <a:gdLst/>
            <a:ahLst/>
            <a:cxnLst/>
            <a:rect l="l" t="t" r="r" b="b"/>
            <a:pathLst>
              <a:path w="5260847" h="74675">
                <a:moveTo>
                  <a:pt x="0" y="74675"/>
                </a:moveTo>
                <a:lnTo>
                  <a:pt x="5260847" y="74675"/>
                </a:lnTo>
                <a:lnTo>
                  <a:pt x="526084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89319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13119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13119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8931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1311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124766" cy="412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akk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6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â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et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204468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ebe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v,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g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u 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lem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61719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makt</a:t>
            </a:r>
            <a:r>
              <a:rPr sz="3000" spc="-4" dirty="0" smtClean="0">
                <a:latin typeface="Calibri"/>
                <a:cs typeface="Calibri"/>
              </a:rPr>
              <a:t>adı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bl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kat</a:t>
            </a:r>
            <a:r>
              <a:rPr sz="3000" spc="-4" dirty="0" smtClean="0">
                <a:latin typeface="Calibri"/>
                <a:cs typeface="Calibri"/>
              </a:rPr>
              <a:t>ıldı</a:t>
            </a:r>
            <a:r>
              <a:rPr sz="3000" spc="4" dirty="0" smtClean="0">
                <a:latin typeface="Calibri"/>
                <a:cs typeface="Calibri"/>
              </a:rPr>
              <a:t>kla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aba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541400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526237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-1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Ço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12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2357" y="872489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98855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5262371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66692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9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1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D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am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r>
              <a:rPr sz="4500" b="1" spc="-83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çalı</a:t>
            </a:r>
            <a:r>
              <a:rPr sz="4500" b="1" spc="4" baseline="2730" dirty="0" smtClean="0">
                <a:latin typeface="Calibri"/>
                <a:cs typeface="Calibri"/>
              </a:rPr>
              <a:t>şm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ı</a:t>
            </a:r>
            <a:r>
              <a:rPr sz="4500" b="1" spc="-112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(</a:t>
            </a:r>
            <a:r>
              <a:rPr sz="4500" b="1" spc="4" baseline="2730" dirty="0" smtClean="0">
                <a:latin typeface="Calibri"/>
                <a:cs typeface="Calibri"/>
              </a:rPr>
              <a:t>D</a:t>
            </a:r>
            <a:r>
              <a:rPr sz="4500" b="1" spc="0" baseline="2730" dirty="0" smtClean="0">
                <a:latin typeface="Calibri"/>
                <a:cs typeface="Calibri"/>
              </a:rPr>
              <a:t>ed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du</a:t>
            </a:r>
            <a:r>
              <a:rPr sz="4500" b="1" spc="-119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oy</a:t>
            </a:r>
            <a:r>
              <a:rPr sz="4500" b="1" spc="0" baseline="2730" dirty="0" smtClean="0">
                <a:latin typeface="Calibri"/>
                <a:cs typeface="Calibri"/>
              </a:rPr>
              <a:t>unu):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Öğ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iç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st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 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Ko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50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222512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nund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yse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6627" y="783590"/>
            <a:ext cx="8727428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Ço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uk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9" baseline="2730" dirty="0" smtClean="0">
                <a:latin typeface="Calibri"/>
                <a:cs typeface="Calibri"/>
              </a:rPr>
              <a:t>r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r>
              <a:rPr sz="4500" b="1" spc="-12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pr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9" baseline="2730" dirty="0" smtClean="0">
                <a:latin typeface="Calibri"/>
                <a:cs typeface="Calibri"/>
              </a:rPr>
              <a:t>e</a:t>
            </a:r>
            <a:r>
              <a:rPr sz="4500" b="1" spc="0" baseline="2730" dirty="0" smtClean="0">
                <a:latin typeface="Calibri"/>
                <a:cs typeface="Calibri"/>
              </a:rPr>
              <a:t>m</a:t>
            </a:r>
            <a:r>
              <a:rPr sz="4500" b="1" spc="-105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öz</a:t>
            </a:r>
            <a:r>
              <a:rPr sz="4500" b="1" spc="0" baseline="2730" dirty="0" smtClean="0">
                <a:latin typeface="Calibri"/>
                <a:cs typeface="Calibri"/>
              </a:rPr>
              <a:t>ü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ü</a:t>
            </a:r>
            <a:r>
              <a:rPr sz="4500" b="1" spc="9" baseline="2730" dirty="0" smtClean="0">
                <a:latin typeface="Calibri"/>
                <a:cs typeface="Calibri"/>
              </a:rPr>
              <a:t>r</a:t>
            </a:r>
            <a:r>
              <a:rPr sz="4500" b="1" spc="0" baseline="2730" dirty="0" smtClean="0">
                <a:latin typeface="Calibri"/>
                <a:cs typeface="Calibri"/>
              </a:rPr>
              <a:t>ken</a:t>
            </a:r>
            <a:r>
              <a:rPr sz="4500" b="1" spc="-136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-27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h</a:t>
            </a:r>
            <a:r>
              <a:rPr sz="4500" b="1" spc="-9" baseline="2730" dirty="0" smtClean="0">
                <a:latin typeface="Calibri"/>
                <a:cs typeface="Calibri"/>
              </a:rPr>
              <a:t>u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0" baseline="2730" dirty="0" smtClean="0">
                <a:latin typeface="Calibri"/>
                <a:cs typeface="Calibri"/>
              </a:rPr>
              <a:t>ra</a:t>
            </a:r>
            <a:r>
              <a:rPr sz="4500" b="1" spc="-11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kk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b="1" spc="0" dirty="0" smtClean="0">
                <a:latin typeface="Calibri"/>
                <a:cs typeface="Calibri"/>
              </a:rPr>
              <a:t>ed</a:t>
            </a:r>
            <a:r>
              <a:rPr sz="3000" b="1" spc="-4" dirty="0" smtClean="0">
                <a:latin typeface="Calibri"/>
                <a:cs typeface="Calibri"/>
              </a:rPr>
              <a:t>ilm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9" dirty="0" smtClean="0">
                <a:latin typeface="Calibri"/>
                <a:cs typeface="Calibri"/>
              </a:rPr>
              <a:t>d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Pro</a:t>
            </a:r>
            <a:r>
              <a:rPr sz="3000" spc="-4" dirty="0" smtClean="0">
                <a:latin typeface="Calibri"/>
                <a:cs typeface="Calibri"/>
              </a:rPr>
              <a:t>bl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5623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bl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ebe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yn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4" dirty="0" smtClean="0">
                <a:latin typeface="Calibri"/>
                <a:cs typeface="Calibri"/>
              </a:rPr>
              <a:t>katma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37695" y="1714753"/>
            <a:ext cx="50163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6627" y="3552719"/>
            <a:ext cx="8858680" cy="18236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97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9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25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len</a:t>
            </a:r>
            <a:r>
              <a:rPr sz="4500" spc="1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ro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aç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60575">
              <a:lnSpc>
                <a:spcPts val="3660"/>
              </a:lnSpc>
              <a:spcBef>
                <a:spcPts val="16"/>
              </a:spcBef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919891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mk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276003" cy="4150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8195" algn="r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9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ğin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4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acağ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8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4" baseline="2730" dirty="0" smtClean="0">
                <a:latin typeface="Calibri"/>
                <a:cs typeface="Calibri"/>
              </a:rPr>
              <a:t>kt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62649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Pro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inde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ıldı</a:t>
            </a:r>
            <a:r>
              <a:rPr sz="3000" spc="4" dirty="0" smtClean="0">
                <a:latin typeface="Calibri"/>
                <a:cs typeface="Calibri"/>
              </a:rPr>
              <a:t>ğı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amakt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 Pro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19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717363" indent="449580">
              <a:lnSpc>
                <a:spcPct val="101623"/>
              </a:lnSpc>
              <a:spcBef>
                <a:spcPts val="10"/>
              </a:spcBef>
            </a:pPr>
            <a:r>
              <a:rPr sz="3000" b="1" spc="-4" dirty="0" smtClean="0">
                <a:latin typeface="Calibri"/>
                <a:cs typeface="Calibri"/>
              </a:rPr>
              <a:t>Gö</a:t>
            </a:r>
            <a:r>
              <a:rPr sz="3000" b="1" spc="0" dirty="0" smtClean="0">
                <a:latin typeface="Calibri"/>
                <a:cs typeface="Calibri"/>
              </a:rPr>
              <a:t>kku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14" dirty="0" smtClean="0">
                <a:latin typeface="Calibri"/>
                <a:cs typeface="Calibri"/>
              </a:rPr>
              <a:t>ğ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nı</a:t>
            </a:r>
            <a:r>
              <a:rPr sz="3000" b="1" spc="-151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g</a:t>
            </a:r>
            <a:r>
              <a:rPr sz="3000" b="1" spc="-4" dirty="0" smtClean="0">
                <a:latin typeface="Calibri"/>
                <a:cs typeface="Calibri"/>
              </a:rPr>
              <a:t>ö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9" dirty="0" smtClean="0">
                <a:latin typeface="Calibri"/>
                <a:cs typeface="Calibri"/>
              </a:rPr>
              <a:t>e</a:t>
            </a:r>
            <a:r>
              <a:rPr sz="3000" b="1" spc="0" dirty="0" smtClean="0">
                <a:latin typeface="Calibri"/>
                <a:cs typeface="Calibri"/>
              </a:rPr>
              <a:t>k</a:t>
            </a:r>
            <a:r>
              <a:rPr sz="3000" b="1" spc="-94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st</a:t>
            </a:r>
            <a:r>
              <a:rPr sz="3000" b="1" spc="-4" dirty="0" smtClean="0">
                <a:latin typeface="Calibri"/>
                <a:cs typeface="Calibri"/>
              </a:rPr>
              <a:t>iyo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120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ya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9" dirty="0" smtClean="0">
                <a:latin typeface="Calibri"/>
                <a:cs typeface="Calibri"/>
              </a:rPr>
              <a:t>u</a:t>
            </a:r>
            <a:r>
              <a:rPr sz="3000" b="1" spc="0" dirty="0" smtClean="0">
                <a:latin typeface="Calibri"/>
                <a:cs typeface="Calibri"/>
              </a:rPr>
              <a:t>ra</a:t>
            </a:r>
            <a:r>
              <a:rPr sz="3000" b="1" spc="-109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h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m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0" dirty="0" smtClean="0">
                <a:latin typeface="Calibri"/>
                <a:cs typeface="Calibri"/>
              </a:rPr>
              <a:t>ül e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0" dirty="0" smtClean="0">
                <a:latin typeface="Calibri"/>
                <a:cs typeface="Calibri"/>
              </a:rPr>
              <a:t>en</a:t>
            </a:r>
            <a:r>
              <a:rPr sz="3000" b="1" spc="-80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g</a:t>
            </a:r>
            <a:r>
              <a:rPr sz="3000" b="1" spc="-9" dirty="0" smtClean="0">
                <a:latin typeface="Calibri"/>
                <a:cs typeface="Calibri"/>
              </a:rPr>
              <a:t>e</a:t>
            </a:r>
            <a:r>
              <a:rPr sz="3000" b="1" spc="0" dirty="0" smtClean="0">
                <a:latin typeface="Calibri"/>
                <a:cs typeface="Calibri"/>
              </a:rPr>
              <a:t>rek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R="12700" algn="r">
              <a:lnSpc>
                <a:spcPts val="3660"/>
              </a:lnSpc>
              <a:spcBef>
                <a:spcPts val="183"/>
              </a:spcBef>
            </a:pPr>
            <a:r>
              <a:rPr sz="3000" b="1" spc="4" dirty="0" smtClean="0">
                <a:latin typeface="Calibri"/>
                <a:cs typeface="Calibri"/>
              </a:rPr>
              <a:t>D</a:t>
            </a:r>
            <a:r>
              <a:rPr sz="3000" b="1" spc="-4" dirty="0" smtClean="0">
                <a:latin typeface="Calibri"/>
                <a:cs typeface="Calibri"/>
              </a:rPr>
              <a:t>oll</a:t>
            </a:r>
            <a:r>
              <a:rPr sz="3000" b="1" spc="0" dirty="0" smtClean="0">
                <a:latin typeface="Calibri"/>
                <a:cs typeface="Calibri"/>
              </a:rPr>
              <a:t>y</a:t>
            </a:r>
            <a:r>
              <a:rPr sz="3000" b="1" spc="-63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P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1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o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5820155" cy="489203"/>
          </a:xfrm>
          <a:custGeom>
            <a:avLst/>
            <a:gdLst/>
            <a:ahLst/>
            <a:cxnLst/>
            <a:rect l="l" t="t" r="r" b="b"/>
            <a:pathLst>
              <a:path w="5820155" h="489203">
                <a:moveTo>
                  <a:pt x="0" y="489203"/>
                </a:moveTo>
                <a:lnTo>
                  <a:pt x="5820155" y="489203"/>
                </a:lnTo>
                <a:lnTo>
                  <a:pt x="582015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5820155" cy="74675"/>
          </a:xfrm>
          <a:custGeom>
            <a:avLst/>
            <a:gdLst/>
            <a:ahLst/>
            <a:cxnLst/>
            <a:rect l="l" t="t" r="r" b="b"/>
            <a:pathLst>
              <a:path w="5820155" h="74675">
                <a:moveTo>
                  <a:pt x="0" y="74675"/>
                </a:moveTo>
                <a:lnTo>
                  <a:pt x="5820155" y="74675"/>
                </a:lnTo>
                <a:lnTo>
                  <a:pt x="58201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7242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72427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5820155" cy="74675"/>
          </a:xfrm>
          <a:custGeom>
            <a:avLst/>
            <a:gdLst/>
            <a:ahLst/>
            <a:cxnLst/>
            <a:rect l="l" t="t" r="r" b="b"/>
            <a:pathLst>
              <a:path w="5820155" h="74675">
                <a:moveTo>
                  <a:pt x="0" y="74675"/>
                </a:moveTo>
                <a:lnTo>
                  <a:pt x="5820155" y="74675"/>
                </a:lnTo>
                <a:lnTo>
                  <a:pt x="58201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5820155" cy="74675"/>
          </a:xfrm>
          <a:custGeom>
            <a:avLst/>
            <a:gdLst/>
            <a:ahLst/>
            <a:cxnLst/>
            <a:rect l="l" t="t" r="r" b="b"/>
            <a:pathLst>
              <a:path w="5820155" h="74675">
                <a:moveTo>
                  <a:pt x="0" y="74675"/>
                </a:moveTo>
                <a:lnTo>
                  <a:pt x="5820155" y="74675"/>
                </a:lnTo>
                <a:lnTo>
                  <a:pt x="58201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48627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2427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72427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4862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7242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071347" cy="2265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rununu</a:t>
            </a:r>
            <a:r>
              <a:rPr sz="4500" b="1" spc="-111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kendi</a:t>
            </a:r>
            <a:r>
              <a:rPr sz="4500" b="1" spc="-68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öz</a:t>
            </a:r>
            <a:r>
              <a:rPr sz="4500" b="1" spc="0" baseline="2730" dirty="0" smtClean="0">
                <a:latin typeface="Calibri"/>
                <a:cs typeface="Calibri"/>
              </a:rPr>
              <a:t>eb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-4" baseline="2730" dirty="0" smtClean="0">
                <a:latin typeface="Calibri"/>
                <a:cs typeface="Calibri"/>
              </a:rPr>
              <a:t>iyo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1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r>
              <a:rPr sz="4500" b="1" spc="-161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he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en</a:t>
            </a:r>
            <a:r>
              <a:rPr sz="4500" b="1" spc="-86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nu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9" baseline="2730" dirty="0" smtClean="0">
                <a:latin typeface="Calibri"/>
                <a:cs typeface="Calibri"/>
              </a:rPr>
              <a:t>n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ma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59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çaba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akk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mel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fe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39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597331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582167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Ço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3000" b="1" spc="-10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runu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1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19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öz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üm</a:t>
            </a:r>
            <a:r>
              <a:rPr sz="3000" b="1" spc="-8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1665" y="872489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547865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5821679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961705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rş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2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5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ro</a:t>
            </a:r>
            <a:r>
              <a:rPr sz="4500" spc="-4" baseline="2730" dirty="0" smtClean="0">
                <a:latin typeface="Calibri"/>
                <a:cs typeface="Calibri"/>
              </a:rPr>
              <a:t>ble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13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11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or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ç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med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5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62865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Ye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ni</a:t>
            </a:r>
            <a:r>
              <a:rPr sz="4500" b="1" spc="-105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ıyo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r>
              <a:rPr sz="4500" b="1" spc="-91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ö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0" baseline="2730" dirty="0" smtClean="0">
                <a:latin typeface="Calibri"/>
                <a:cs typeface="Calibri"/>
              </a:rPr>
              <a:t>re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en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ne</a:t>
            </a:r>
            <a:r>
              <a:rPr sz="4500" b="1" spc="-160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tm</a:t>
            </a:r>
            <a:r>
              <a:rPr sz="4500" b="1" spc="0" baseline="2730" dirty="0" smtClean="0">
                <a:latin typeface="Calibri"/>
                <a:cs typeface="Calibri"/>
              </a:rPr>
              <a:t>e:</a:t>
            </a:r>
            <a:r>
              <a:rPr sz="4500" b="1" spc="-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ağm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yorsa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 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enind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Pro</a:t>
            </a:r>
            <a:r>
              <a:rPr sz="3000" spc="4" dirty="0" smtClean="0">
                <a:latin typeface="Calibri"/>
                <a:cs typeface="Calibri"/>
              </a:rPr>
              <a:t>bl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nm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22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ünm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 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4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üle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z. </a:t>
            </a:r>
            <a:r>
              <a:rPr sz="3000" spc="4" dirty="0" smtClean="0">
                <a:latin typeface="Calibri"/>
                <a:cs typeface="Calibri"/>
              </a:rPr>
              <a:t>Öğ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09726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runun</a:t>
            </a:r>
            <a:r>
              <a:rPr sz="4500" b="1" spc="-90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öz</a:t>
            </a:r>
            <a:r>
              <a:rPr sz="4500" b="1" spc="0" baseline="2730" dirty="0" smtClean="0">
                <a:latin typeface="Calibri"/>
                <a:cs typeface="Calibri"/>
              </a:rPr>
              <a:t>ü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üp</a:t>
            </a:r>
            <a:r>
              <a:rPr sz="4500" b="1" spc="-96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öz</a:t>
            </a:r>
            <a:r>
              <a:rPr sz="4500" b="1" spc="0" baseline="2730" dirty="0" smtClean="0">
                <a:latin typeface="Calibri"/>
                <a:cs typeface="Calibri"/>
              </a:rPr>
              <a:t>ü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ed</a:t>
            </a:r>
            <a:r>
              <a:rPr sz="4500" b="1" spc="4" baseline="2730" dirty="0" smtClean="0">
                <a:latin typeface="Calibri"/>
                <a:cs typeface="Calibri"/>
              </a:rPr>
              <a:t>iğ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ni</a:t>
            </a:r>
            <a:r>
              <a:rPr sz="4500" b="1" spc="-17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p</a:t>
            </a:r>
            <a:r>
              <a:rPr sz="4500" b="1" spc="-62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e:</a:t>
            </a:r>
            <a:r>
              <a:rPr sz="4500" b="1" spc="-1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Pr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ble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bulun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şı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et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cu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nunl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tek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k sor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tamam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kma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içi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79639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runun</a:t>
            </a:r>
            <a:r>
              <a:rPr sz="4500" b="1" spc="-90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öz</a:t>
            </a:r>
            <a:r>
              <a:rPr sz="4500" b="1" spc="0" baseline="2730" dirty="0" smtClean="0">
                <a:latin typeface="Calibri"/>
                <a:cs typeface="Calibri"/>
              </a:rPr>
              <a:t>ü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ü</a:t>
            </a:r>
            <a:r>
              <a:rPr sz="4500" b="1" spc="9" baseline="2730" dirty="0" smtClean="0">
                <a:latin typeface="Calibri"/>
                <a:cs typeface="Calibri"/>
              </a:rPr>
              <a:t>n</a:t>
            </a:r>
            <a:r>
              <a:rPr sz="4500" b="1" spc="0" baseline="2730" dirty="0" smtClean="0">
                <a:latin typeface="Calibri"/>
                <a:cs typeface="Calibri"/>
              </a:rPr>
              <a:t>ü</a:t>
            </a:r>
            <a:r>
              <a:rPr sz="4500" b="1" spc="-12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ne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end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e:</a:t>
            </a:r>
            <a:r>
              <a:rPr sz="4500" b="1" spc="-151" baseline="2730" dirty="0" smtClean="0">
                <a:latin typeface="Calibri"/>
                <a:cs typeface="Calibri"/>
              </a:rPr>
              <a:t> </a:t>
            </a:r>
            <a:r>
              <a:rPr sz="4500" spc="9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ro</a:t>
            </a:r>
            <a:r>
              <a:rPr sz="4500" spc="-4" baseline="2730" dirty="0" smtClean="0">
                <a:latin typeface="Calibri"/>
                <a:cs typeface="Calibri"/>
              </a:rPr>
              <a:t>ble</a:t>
            </a:r>
            <a:r>
              <a:rPr sz="4500" spc="4" baseline="2730" dirty="0" smtClean="0">
                <a:latin typeface="Calibri"/>
                <a:cs typeface="Calibri"/>
              </a:rPr>
              <a:t>mi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ü</a:t>
            </a:r>
            <a:endParaRPr sz="3000">
              <a:latin typeface="Calibri"/>
              <a:cs typeface="Calibri"/>
            </a:endParaRPr>
          </a:p>
          <a:p>
            <a:pPr marL="12700" marR="315847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çt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ü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2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Pro</a:t>
            </a:r>
            <a:r>
              <a:rPr sz="3000" spc="4" dirty="0" smtClean="0">
                <a:latin typeface="Calibri"/>
                <a:cs typeface="Calibri"/>
              </a:rPr>
              <a:t>bl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6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ü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2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fe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rj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oşa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39625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k:</a:t>
            </a:r>
            <a:r>
              <a:rPr sz="4500" b="1" spc="-6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Öğ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tm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ınıf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1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12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upl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(so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g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.).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4500" spc="4" baseline="1001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kâğ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059871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 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514660" indent="449580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19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50747" y="797051"/>
            <a:ext cx="6626351" cy="489203"/>
          </a:xfrm>
          <a:custGeom>
            <a:avLst/>
            <a:gdLst/>
            <a:ahLst/>
            <a:cxnLst/>
            <a:rect l="l" t="t" r="r" b="b"/>
            <a:pathLst>
              <a:path w="6626351" h="489203">
                <a:moveTo>
                  <a:pt x="0" y="489203"/>
                </a:moveTo>
                <a:lnTo>
                  <a:pt x="6626351" y="489203"/>
                </a:lnTo>
                <a:lnTo>
                  <a:pt x="6626351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747" y="720851"/>
            <a:ext cx="6626351" cy="74675"/>
          </a:xfrm>
          <a:custGeom>
            <a:avLst/>
            <a:gdLst/>
            <a:ahLst/>
            <a:cxnLst/>
            <a:rect l="l" t="t" r="r" b="b"/>
            <a:pathLst>
              <a:path w="6626351" h="74675">
                <a:moveTo>
                  <a:pt x="0" y="74675"/>
                </a:moveTo>
                <a:lnTo>
                  <a:pt x="6626351" y="74675"/>
                </a:lnTo>
                <a:lnTo>
                  <a:pt x="662635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78623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8623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287779"/>
            <a:ext cx="6626351" cy="74675"/>
          </a:xfrm>
          <a:custGeom>
            <a:avLst/>
            <a:gdLst/>
            <a:ahLst/>
            <a:cxnLst/>
            <a:rect l="l" t="t" r="r" b="b"/>
            <a:pathLst>
              <a:path w="6626351" h="74675">
                <a:moveTo>
                  <a:pt x="0" y="74675"/>
                </a:moveTo>
                <a:lnTo>
                  <a:pt x="6626351" y="74675"/>
                </a:lnTo>
                <a:lnTo>
                  <a:pt x="662635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78623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78623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6627" y="1428241"/>
            <a:ext cx="8106878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4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kat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ım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12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1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2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ble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221837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6778751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6627875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3000" b="1" spc="-9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Çöz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ü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ü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13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77861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6627875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204410" cy="46156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b="1" spc="19" baseline="3003" dirty="0" smtClean="0">
                <a:latin typeface="Wingdings"/>
                <a:cs typeface="Wingdings"/>
              </a:rPr>
              <a:t></a:t>
            </a:r>
            <a:r>
              <a:rPr sz="4500" b="1" spc="-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ruba</a:t>
            </a:r>
            <a:r>
              <a:rPr sz="4500" b="1" spc="-100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 marR="76595" indent="44958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ebe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2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r)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z,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ld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hne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yors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z,</a:t>
            </a:r>
            <a:r>
              <a:rPr sz="3000" spc="-1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mun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uh</a:t>
            </a:r>
            <a:r>
              <a:rPr sz="3000" spc="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 algn="just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1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2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25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kç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266638" cy="3221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b="1" spc="4" baseline="3003" dirty="0" smtClean="0">
                <a:latin typeface="Wingdings"/>
                <a:cs typeface="Wingdings"/>
              </a:rPr>
              <a:t></a:t>
            </a:r>
            <a:r>
              <a:rPr sz="4500" b="1" spc="4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80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im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34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rşı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z. </a:t>
            </a:r>
            <a:r>
              <a:rPr sz="3000" spc="4" dirty="0" smtClean="0">
                <a:latin typeface="Calibri"/>
                <a:cs typeface="Calibri"/>
              </a:rPr>
              <a:t>Ra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zy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gil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 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hedef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sa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plu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238203" cy="4150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b="1" spc="0" baseline="2730" dirty="0" smtClean="0">
                <a:latin typeface="Calibri"/>
                <a:cs typeface="Calibri"/>
              </a:rPr>
              <a:t>El</a:t>
            </a:r>
            <a:r>
              <a:rPr sz="4500" b="1" spc="-45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9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-</a:t>
            </a:r>
            <a:r>
              <a:rPr sz="4500" b="1" spc="-4" baseline="2730" dirty="0" smtClean="0">
                <a:latin typeface="Calibri"/>
                <a:cs typeface="Calibri"/>
              </a:rPr>
              <a:t>gö</a:t>
            </a:r>
            <a:r>
              <a:rPr sz="4500" b="1" spc="0" baseline="2730" dirty="0" smtClean="0">
                <a:latin typeface="Calibri"/>
                <a:cs typeface="Calibri"/>
              </a:rPr>
              <a:t>z</a:t>
            </a:r>
            <a:r>
              <a:rPr sz="4500" b="1" spc="-88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-4" baseline="2730" dirty="0" smtClean="0">
                <a:latin typeface="Calibri"/>
                <a:cs typeface="Calibri"/>
              </a:rPr>
              <a:t>öz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Çif</a:t>
            </a:r>
            <a:r>
              <a:rPr sz="3000" spc="4" dirty="0" smtClean="0">
                <a:latin typeface="Calibri"/>
                <a:cs typeface="Calibri"/>
              </a:rPr>
              <a:t>tl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lk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 El</a:t>
            </a:r>
            <a:r>
              <a:rPr sz="3000" spc="-2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zı yö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ğim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2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öze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zu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oz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abil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çalı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zu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25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zi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 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ba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akal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183"/>
              </a:spcBef>
            </a:pP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22375" y="818388"/>
            <a:ext cx="5571750" cy="3678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89456" y="784946"/>
            <a:ext cx="3411131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79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Bu</a:t>
            </a:r>
            <a:r>
              <a:rPr sz="4500" spc="-3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9456" y="2645750"/>
            <a:ext cx="222330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16315" y="2645750"/>
            <a:ext cx="129941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eni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4955372"/>
            <a:ext cx="691963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O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un</a:t>
            </a:r>
            <a:r>
              <a:rPr sz="3600" i="1" spc="-51" baseline="3413" dirty="0" smtClean="0">
                <a:latin typeface="Calibri"/>
                <a:cs typeface="Calibri"/>
              </a:rPr>
              <a:t> 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olu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la</a:t>
            </a:r>
            <a:r>
              <a:rPr sz="3600" i="1" spc="-69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çocuğun</a:t>
            </a:r>
            <a:r>
              <a:rPr sz="3600" i="1" spc="-81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p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ob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ml</a:t>
            </a:r>
            <a:r>
              <a:rPr sz="3600" i="1" spc="4" baseline="3413" dirty="0" smtClean="0">
                <a:latin typeface="Calibri"/>
                <a:cs typeface="Calibri"/>
              </a:rPr>
              <a:t>er</a:t>
            </a:r>
            <a:r>
              <a:rPr sz="3600" i="1" spc="-9" baseline="3413" dirty="0" smtClean="0">
                <a:latin typeface="Calibri"/>
                <a:cs typeface="Calibri"/>
              </a:rPr>
              <a:t>in</a:t>
            </a:r>
            <a:r>
              <a:rPr sz="3600" i="1" spc="0" baseline="3413" dirty="0" smtClean="0">
                <a:latin typeface="Calibri"/>
                <a:cs typeface="Calibri"/>
              </a:rPr>
              <a:t>e</a:t>
            </a:r>
            <a:r>
              <a:rPr sz="3600" i="1" spc="-135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çözüm</a:t>
            </a:r>
            <a:r>
              <a:rPr sz="3600" i="1" spc="-6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g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</a:t>
            </a:r>
            <a:r>
              <a:rPr sz="3600" i="1" spc="44" baseline="3413" dirty="0" smtClean="0">
                <a:latin typeface="Calibri"/>
                <a:cs typeface="Calibri"/>
              </a:rPr>
              <a:t>i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il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bi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0" baseline="3413" dirty="0" smtClean="0">
                <a:latin typeface="Calibri"/>
                <a:cs typeface="Calibri"/>
              </a:rPr>
              <a:t>i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8384131" cy="2290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b="1" spc="19" baseline="3003" dirty="0" smtClean="0">
                <a:latin typeface="Wingdings"/>
                <a:cs typeface="Wingdings"/>
              </a:rPr>
              <a:t></a:t>
            </a:r>
            <a:r>
              <a:rPr sz="4500" b="1" spc="0" baseline="2730" dirty="0" smtClean="0">
                <a:latin typeface="Calibri"/>
                <a:cs typeface="Calibri"/>
              </a:rPr>
              <a:t>P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155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ü</a:t>
            </a:r>
            <a:r>
              <a:rPr sz="4500" b="1" spc="-4" baseline="2730" dirty="0" smtClean="0">
                <a:latin typeface="Calibri"/>
                <a:cs typeface="Calibri"/>
              </a:rPr>
              <a:t>ml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75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amam</a:t>
            </a:r>
            <a:r>
              <a:rPr sz="4500" b="1" spc="4" baseline="2730" dirty="0" smtClean="0">
                <a:latin typeface="Calibri"/>
                <a:cs typeface="Calibri"/>
              </a:rPr>
              <a:t>la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ebe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 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kâğ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op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lin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85151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6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3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2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atac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72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İ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min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atac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eb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yn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dın</a:t>
            </a:r>
            <a:r>
              <a:rPr sz="3000" spc="0" dirty="0" smtClean="0">
                <a:latin typeface="Calibri"/>
                <a:cs typeface="Calibri"/>
              </a:rPr>
              <a:t>ı 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cek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cu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cak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ebe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cek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54" dirty="0" smtClean="0">
                <a:latin typeface="Calibri"/>
                <a:cs typeface="Calibri"/>
              </a:rPr>
              <a:t>5</a:t>
            </a:r>
            <a:r>
              <a:rPr sz="3000" spc="-4" dirty="0" smtClean="0">
                <a:latin typeface="Calibri"/>
                <a:cs typeface="Calibri"/>
              </a:rPr>
              <a:t>-</a:t>
            </a:r>
            <a:r>
              <a:rPr sz="3000" spc="0" dirty="0" smtClean="0">
                <a:latin typeface="Calibri"/>
                <a:cs typeface="Calibri"/>
              </a:rPr>
              <a:t>6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69342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zı</a:t>
            </a:r>
            <a:r>
              <a:rPr sz="4500" spc="-4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1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op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ede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be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fınd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pe</a:t>
            </a:r>
            <a:r>
              <a:rPr sz="3000" spc="4" dirty="0" smtClean="0">
                <a:latin typeface="Calibri"/>
                <a:cs typeface="Calibri"/>
              </a:rPr>
              <a:t>ki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ih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008947" cy="3686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b="1" spc="4" baseline="3003" dirty="0" smtClean="0">
                <a:latin typeface="Wingdings"/>
                <a:cs typeface="Wingdings"/>
              </a:rPr>
              <a:t></a:t>
            </a:r>
            <a:r>
              <a:rPr sz="4500" b="1" spc="4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nuk</a:t>
            </a:r>
            <a:r>
              <a:rPr sz="4500" b="1" spc="-105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im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ubu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nü</a:t>
            </a:r>
            <a:r>
              <a:rPr sz="3000" spc="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diğ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mg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mg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 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ebe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ledi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zor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8822645" cy="2754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b="1" spc="19" baseline="3003" dirty="0" smtClean="0">
                <a:latin typeface="Wingdings"/>
                <a:cs typeface="Wingdings"/>
              </a:rPr>
              <a:t></a:t>
            </a:r>
            <a:r>
              <a:rPr sz="4500" b="1" spc="-4" baseline="2730" dirty="0" smtClean="0">
                <a:latin typeface="Calibri"/>
                <a:cs typeface="Calibri"/>
              </a:rPr>
              <a:t>R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m</a:t>
            </a:r>
            <a:r>
              <a:rPr sz="4500" b="1" spc="-99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zi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ri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Çif</a:t>
            </a:r>
            <a:r>
              <a:rPr sz="3000" spc="4" dirty="0" smtClean="0">
                <a:latin typeface="Calibri"/>
                <a:cs typeface="Calibri"/>
              </a:rPr>
              <a:t>tl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kâğ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aka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lanın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 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r, 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22375" y="1770888"/>
            <a:ext cx="4088898" cy="2726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5184" y="762108"/>
            <a:ext cx="2362374" cy="429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35"/>
              </a:lnSpc>
              <a:spcBef>
                <a:spcPts val="166"/>
              </a:spcBef>
            </a:pPr>
            <a:r>
              <a:rPr sz="4500" b="1" spc="19" baseline="3003" dirty="0" smtClean="0">
                <a:latin typeface="Wingdings"/>
                <a:cs typeface="Wingdings"/>
              </a:rPr>
              <a:t></a:t>
            </a:r>
            <a:r>
              <a:rPr sz="4500" b="1" spc="0" baseline="2730" dirty="0" smtClean="0">
                <a:latin typeface="Calibri"/>
                <a:cs typeface="Calibri"/>
              </a:rPr>
              <a:t>Ben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m</a:t>
            </a:r>
            <a:r>
              <a:rPr sz="4500" b="1" spc="-113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ail</a:t>
            </a:r>
            <a:r>
              <a:rPr sz="4500" b="1" spc="0" baseline="2730" dirty="0" smtClean="0">
                <a:latin typeface="Calibri"/>
                <a:cs typeface="Calibri"/>
              </a:rPr>
              <a:t>em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7564" y="1251290"/>
            <a:ext cx="48944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Bu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1340" y="1251290"/>
            <a:ext cx="152419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</a:t>
            </a:r>
            <a:r>
              <a:rPr sz="4500" spc="4" baseline="2730" dirty="0" smtClean="0">
                <a:latin typeface="Calibri"/>
                <a:cs typeface="Calibri"/>
              </a:rPr>
              <a:t>ikt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9091" y="1251290"/>
            <a:ext cx="111501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he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8044" y="1251290"/>
            <a:ext cx="5315421" cy="3196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ini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622783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akk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ulu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Böy</a:t>
            </a:r>
            <a:r>
              <a:rPr sz="3000" spc="-4" dirty="0" smtClean="0">
                <a:latin typeface="Calibri"/>
                <a:cs typeface="Calibri"/>
              </a:rPr>
              <a:t>leli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622783" marR="600051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akk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4862408"/>
            <a:ext cx="8491974" cy="7020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Doğaçlama,</a:t>
            </a:r>
            <a:r>
              <a:rPr sz="3600" i="1" spc="-116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çocuğa</a:t>
            </a:r>
            <a:r>
              <a:rPr sz="3600" i="1" spc="-69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gös</a:t>
            </a:r>
            <a:r>
              <a:rPr sz="3600" i="1" spc="-9" baseline="3413" dirty="0" smtClean="0">
                <a:latin typeface="Calibri"/>
                <a:cs typeface="Calibri"/>
              </a:rPr>
              <a:t>t</a:t>
            </a:r>
            <a:r>
              <a:rPr sz="3600" i="1" spc="4" baseline="3413" dirty="0" smtClean="0">
                <a:latin typeface="Calibri"/>
                <a:cs typeface="Calibri"/>
              </a:rPr>
              <a:t>er</a:t>
            </a:r>
            <a:r>
              <a:rPr sz="3600" i="1" spc="0" baseline="3413" dirty="0" smtClean="0">
                <a:latin typeface="Calibri"/>
                <a:cs typeface="Calibri"/>
              </a:rPr>
              <a:t>i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n</a:t>
            </a:r>
            <a:r>
              <a:rPr sz="3600" i="1" spc="-96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bir</a:t>
            </a:r>
            <a:r>
              <a:rPr sz="3600" i="1" spc="-25" baseline="3413" dirty="0" smtClean="0">
                <a:latin typeface="Calibri"/>
                <a:cs typeface="Calibri"/>
              </a:rPr>
              <a:t> </a:t>
            </a:r>
            <a:r>
              <a:rPr sz="3600" i="1" spc="39" baseline="3413" dirty="0" smtClean="0">
                <a:latin typeface="Calibri"/>
                <a:cs typeface="Calibri"/>
              </a:rPr>
              <a:t>r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-9" baseline="3413" dirty="0" smtClean="0">
                <a:latin typeface="Calibri"/>
                <a:cs typeface="Calibri"/>
              </a:rPr>
              <a:t>s</a:t>
            </a:r>
            <a:r>
              <a:rPr sz="3600" i="1" spc="0" baseline="3413" dirty="0" smtClean="0">
                <a:latin typeface="Calibri"/>
                <a:cs typeface="Calibri"/>
              </a:rPr>
              <a:t>min</a:t>
            </a:r>
            <a:r>
              <a:rPr sz="3600" i="1" spc="-65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canlan</a:t>
            </a:r>
            <a:r>
              <a:rPr sz="3600" i="1" spc="-9" baseline="3413" dirty="0" smtClean="0">
                <a:latin typeface="Calibri"/>
                <a:cs typeface="Calibri"/>
              </a:rPr>
              <a:t>d</a:t>
            </a:r>
            <a:r>
              <a:rPr sz="3600" i="1" spc="0" baseline="3413" dirty="0" smtClean="0">
                <a:latin typeface="Calibri"/>
                <a:cs typeface="Calibri"/>
              </a:rPr>
              <a:t>ı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ılması</a:t>
            </a:r>
            <a:r>
              <a:rPr sz="3600" i="1" spc="-147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ş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-9" baseline="3413" dirty="0" smtClean="0">
                <a:latin typeface="Calibri"/>
                <a:cs typeface="Calibri"/>
              </a:rPr>
              <a:t>k</a:t>
            </a:r>
            <a:r>
              <a:rPr sz="3600" i="1" spc="0" baseline="3413" dirty="0" smtClean="0">
                <a:latin typeface="Calibri"/>
                <a:cs typeface="Calibri"/>
              </a:rPr>
              <a:t>l</a:t>
            </a:r>
            <a:r>
              <a:rPr sz="3600" i="1" spc="-9" baseline="3413" dirty="0" smtClean="0">
                <a:latin typeface="Calibri"/>
                <a:cs typeface="Calibri"/>
              </a:rPr>
              <a:t>i</a:t>
            </a:r>
            <a:r>
              <a:rPr sz="3600" i="1" spc="0" baseline="3413" dirty="0" smtClean="0">
                <a:latin typeface="Calibri"/>
                <a:cs typeface="Calibri"/>
              </a:rPr>
              <a:t>nde</a:t>
            </a:r>
            <a:r>
              <a:rPr sz="3600" i="1" spc="-78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930"/>
              </a:lnSpc>
              <a:spcBef>
                <a:spcPts val="19"/>
              </a:spcBef>
            </a:pPr>
            <a:r>
              <a:rPr sz="3600" i="1" spc="-4" baseline="1137" dirty="0" smtClean="0">
                <a:latin typeface="Calibri"/>
                <a:cs typeface="Calibri"/>
              </a:rPr>
              <a:t>y</a:t>
            </a:r>
            <a:r>
              <a:rPr sz="3600" i="1" spc="0" baseline="1137" dirty="0" smtClean="0">
                <a:latin typeface="Calibri"/>
                <a:cs typeface="Calibri"/>
              </a:rPr>
              <a:t>apılabili</a:t>
            </a:r>
            <a:r>
              <a:rPr sz="3600" i="1" spc="4" baseline="1137" dirty="0" smtClean="0">
                <a:latin typeface="Calibri"/>
                <a:cs typeface="Calibri"/>
              </a:rPr>
              <a:t>r</a:t>
            </a:r>
            <a:r>
              <a:rPr sz="3600" i="1" spc="0" baseline="1137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259254" cy="3686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b="1" spc="4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lam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50272" indent="44958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z.”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82" dirty="0" smtClean="0">
                <a:latin typeface="Calibri"/>
                <a:cs typeface="Calibri"/>
              </a:rPr>
              <a:t> </a:t>
            </a:r>
            <a:r>
              <a:rPr sz="3000" spc="19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spc="4" dirty="0" smtClean="0">
                <a:latin typeface="Calibri"/>
                <a:cs typeface="Calibri"/>
              </a:rPr>
              <a:t>Öğ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aa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3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mü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ğu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lg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apl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5192267" cy="489203"/>
          </a:xfrm>
          <a:custGeom>
            <a:avLst/>
            <a:gdLst/>
            <a:ahLst/>
            <a:cxnLst/>
            <a:rect l="l" t="t" r="r" b="b"/>
            <a:pathLst>
              <a:path w="5192267" h="489203">
                <a:moveTo>
                  <a:pt x="0" y="489203"/>
                </a:moveTo>
                <a:lnTo>
                  <a:pt x="5192267" y="489203"/>
                </a:lnTo>
                <a:lnTo>
                  <a:pt x="519226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5192267" cy="74675"/>
          </a:xfrm>
          <a:custGeom>
            <a:avLst/>
            <a:gdLst/>
            <a:ahLst/>
            <a:cxnLst/>
            <a:rect l="l" t="t" r="r" b="b"/>
            <a:pathLst>
              <a:path w="5192267" h="74675">
                <a:moveTo>
                  <a:pt x="0" y="74675"/>
                </a:moveTo>
                <a:lnTo>
                  <a:pt x="5192267" y="74675"/>
                </a:lnTo>
                <a:lnTo>
                  <a:pt x="519226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44539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44539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5192267" cy="74675"/>
          </a:xfrm>
          <a:custGeom>
            <a:avLst/>
            <a:gdLst/>
            <a:ahLst/>
            <a:cxnLst/>
            <a:rect l="l" t="t" r="r" b="b"/>
            <a:pathLst>
              <a:path w="5192267" h="74675">
                <a:moveTo>
                  <a:pt x="0" y="74675"/>
                </a:moveTo>
                <a:lnTo>
                  <a:pt x="5192267" y="74675"/>
                </a:lnTo>
                <a:lnTo>
                  <a:pt x="519226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5192267" cy="74675"/>
          </a:xfrm>
          <a:custGeom>
            <a:avLst/>
            <a:gdLst/>
            <a:ahLst/>
            <a:cxnLst/>
            <a:rect l="l" t="t" r="r" b="b"/>
            <a:pathLst>
              <a:path w="5192267" h="74675">
                <a:moveTo>
                  <a:pt x="0" y="74675"/>
                </a:moveTo>
                <a:lnTo>
                  <a:pt x="5192267" y="74675"/>
                </a:lnTo>
                <a:lnTo>
                  <a:pt x="519226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20739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44539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44539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2073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4453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246714" cy="3661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9" baseline="2730" dirty="0" smtClean="0">
                <a:latin typeface="Calibri"/>
                <a:cs typeface="Calibri"/>
              </a:rPr>
              <a:t>k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108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ü</a:t>
            </a:r>
            <a:r>
              <a:rPr sz="4500" b="1" spc="-4" baseline="2730" dirty="0" smtClean="0">
                <a:latin typeface="Calibri"/>
                <a:cs typeface="Calibri"/>
              </a:rPr>
              <a:t>ml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131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9" baseline="2730" dirty="0" smtClean="0">
                <a:latin typeface="Calibri"/>
                <a:cs typeface="Calibri"/>
              </a:rPr>
              <a:t>d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r>
              <a:rPr sz="4500" b="1" spc="-97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ş</a:t>
            </a:r>
            <a:r>
              <a:rPr sz="4500" b="1" spc="-44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ıla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892299">
              <a:lnSpc>
                <a:spcPct val="101623"/>
              </a:lnSpc>
            </a:pPr>
            <a:r>
              <a:rPr sz="3000" b="1" spc="0" dirty="0" smtClean="0">
                <a:latin typeface="Calibri"/>
                <a:cs typeface="Calibri"/>
              </a:rPr>
              <a:t>p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z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ere,</a:t>
            </a:r>
            <a:r>
              <a:rPr sz="3000" b="1" spc="-165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c</a:t>
            </a:r>
            <a:r>
              <a:rPr sz="3000" b="1" spc="0" dirty="0" smtClean="0">
                <a:latin typeface="Calibri"/>
                <a:cs typeface="Calibri"/>
              </a:rPr>
              <a:t>ü</a:t>
            </a:r>
            <a:r>
              <a:rPr sz="3000" b="1" spc="-4" dirty="0" smtClean="0">
                <a:latin typeface="Calibri"/>
                <a:cs typeface="Calibri"/>
              </a:rPr>
              <a:t>ml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erde</a:t>
            </a:r>
            <a:r>
              <a:rPr sz="3000" b="1" spc="-139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v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4" dirty="0" smtClean="0">
                <a:latin typeface="Calibri"/>
                <a:cs typeface="Calibri"/>
              </a:rPr>
              <a:t>il</a:t>
            </a:r>
            <a:r>
              <a:rPr sz="3000" b="1" spc="0" dirty="0" smtClean="0">
                <a:latin typeface="Calibri"/>
                <a:cs typeface="Calibri"/>
              </a:rPr>
              <a:t>en</a:t>
            </a:r>
            <a:r>
              <a:rPr sz="3000" b="1" spc="-85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b</a:t>
            </a:r>
            <a:r>
              <a:rPr sz="3000" b="1" spc="-4" dirty="0" smtClean="0">
                <a:latin typeface="Calibri"/>
                <a:cs typeface="Calibri"/>
              </a:rPr>
              <a:t>il</a:t>
            </a:r>
            <a:r>
              <a:rPr sz="3000" b="1" spc="4" dirty="0" smtClean="0">
                <a:latin typeface="Calibri"/>
                <a:cs typeface="Calibri"/>
              </a:rPr>
              <a:t>gi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85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d</a:t>
            </a:r>
            <a:r>
              <a:rPr sz="3000" b="1" spc="-4" dirty="0" smtClean="0">
                <a:latin typeface="Calibri"/>
                <a:cs typeface="Calibri"/>
              </a:rPr>
              <a:t>o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ru</a:t>
            </a:r>
            <a:r>
              <a:rPr sz="3000" b="1" spc="-73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34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D</a:t>
            </a:r>
            <a:r>
              <a:rPr sz="3000" b="1" spc="0" dirty="0" smtClean="0">
                <a:latin typeface="Calibri"/>
                <a:cs typeface="Calibri"/>
              </a:rPr>
              <a:t>, </a:t>
            </a:r>
            <a:r>
              <a:rPr sz="3000" b="1" spc="-4" dirty="0" smtClean="0">
                <a:latin typeface="Calibri"/>
                <a:cs typeface="Calibri"/>
              </a:rPr>
              <a:t>ya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ş</a:t>
            </a:r>
            <a:r>
              <a:rPr sz="3000" b="1" spc="-71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34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Y</a:t>
            </a:r>
            <a:r>
              <a:rPr sz="3000" b="1" spc="-15" dirty="0" smtClean="0">
                <a:latin typeface="Calibri"/>
                <a:cs typeface="Calibri"/>
              </a:rPr>
              <a:t> </a:t>
            </a:r>
            <a:r>
              <a:rPr sz="3000" b="1" spc="19" dirty="0" smtClean="0">
                <a:latin typeface="Calibri"/>
                <a:cs typeface="Calibri"/>
              </a:rPr>
              <a:t>y</a:t>
            </a:r>
            <a:r>
              <a:rPr sz="3000" b="1" spc="-4" dirty="0" smtClean="0">
                <a:latin typeface="Calibri"/>
                <a:cs typeface="Calibri"/>
              </a:rPr>
              <a:t>azı</a:t>
            </a:r>
            <a:r>
              <a:rPr sz="3000" b="1" spc="9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ız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1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ümü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  <a:p>
            <a:pPr marL="12700" marR="212240" indent="449580">
              <a:lnSpc>
                <a:spcPct val="101623"/>
              </a:lnSpc>
              <a:spcBef>
                <a:spcPts val="10"/>
              </a:spcBef>
            </a:pPr>
            <a:r>
              <a:rPr sz="3000" b="1" spc="4" dirty="0" smtClean="0">
                <a:latin typeface="Calibri"/>
                <a:cs typeface="Calibri"/>
              </a:rPr>
              <a:t>2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n öz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lama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50" dirty="0" smtClean="0">
                <a:latin typeface="Calibri"/>
                <a:cs typeface="Calibri"/>
              </a:rPr>
              <a:t>m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534542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519379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892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8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3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39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Ġ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3777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91997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5193791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650747" y="873251"/>
            <a:ext cx="2327147" cy="489203"/>
          </a:xfrm>
          <a:custGeom>
            <a:avLst/>
            <a:gdLst/>
            <a:ahLst/>
            <a:cxnLst/>
            <a:rect l="l" t="t" r="r" b="b"/>
            <a:pathLst>
              <a:path w="2327147" h="489203">
                <a:moveTo>
                  <a:pt x="0" y="489203"/>
                </a:moveTo>
                <a:lnTo>
                  <a:pt x="2327147" y="489203"/>
                </a:lnTo>
                <a:lnTo>
                  <a:pt x="232714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0747" y="797051"/>
            <a:ext cx="2327147" cy="74675"/>
          </a:xfrm>
          <a:custGeom>
            <a:avLst/>
            <a:gdLst/>
            <a:ahLst/>
            <a:cxnLst/>
            <a:rect l="l" t="t" r="r" b="b"/>
            <a:pathLst>
              <a:path w="2327147" h="74675">
                <a:moveTo>
                  <a:pt x="0" y="74675"/>
                </a:moveTo>
                <a:lnTo>
                  <a:pt x="2327147" y="74675"/>
                </a:lnTo>
                <a:lnTo>
                  <a:pt x="232714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79419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79419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0747" y="1440179"/>
            <a:ext cx="2327147" cy="74675"/>
          </a:xfrm>
          <a:custGeom>
            <a:avLst/>
            <a:gdLst/>
            <a:ahLst/>
            <a:cxnLst/>
            <a:rect l="l" t="t" r="r" b="b"/>
            <a:pathLst>
              <a:path w="2327147" h="74675">
                <a:moveTo>
                  <a:pt x="0" y="74675"/>
                </a:moveTo>
                <a:lnTo>
                  <a:pt x="2327147" y="74675"/>
                </a:lnTo>
                <a:lnTo>
                  <a:pt x="232714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0747" y="1363979"/>
            <a:ext cx="2327147" cy="74675"/>
          </a:xfrm>
          <a:custGeom>
            <a:avLst/>
            <a:gdLst/>
            <a:ahLst/>
            <a:cxnLst/>
            <a:rect l="l" t="t" r="r" b="b"/>
            <a:pathLst>
              <a:path w="2327147" h="74675">
                <a:moveTo>
                  <a:pt x="0" y="74675"/>
                </a:moveTo>
                <a:lnTo>
                  <a:pt x="2327147" y="74675"/>
                </a:lnTo>
                <a:lnTo>
                  <a:pt x="232714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55619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79419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79419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5561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7941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684019"/>
            <a:ext cx="3273551" cy="489203"/>
          </a:xfrm>
          <a:custGeom>
            <a:avLst/>
            <a:gdLst/>
            <a:ahLst/>
            <a:cxnLst/>
            <a:rect l="l" t="t" r="r" b="b"/>
            <a:pathLst>
              <a:path w="3273551" h="489203">
                <a:moveTo>
                  <a:pt x="0" y="489203"/>
                </a:moveTo>
                <a:lnTo>
                  <a:pt x="3273551" y="489203"/>
                </a:lnTo>
                <a:lnTo>
                  <a:pt x="3273551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547" y="160781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607819"/>
            <a:ext cx="3273551" cy="74675"/>
          </a:xfrm>
          <a:custGeom>
            <a:avLst/>
            <a:gdLst/>
            <a:ahLst/>
            <a:cxnLst/>
            <a:rect l="l" t="t" r="r" b="b"/>
            <a:pathLst>
              <a:path w="3273551" h="74675">
                <a:moveTo>
                  <a:pt x="0" y="74675"/>
                </a:moveTo>
                <a:lnTo>
                  <a:pt x="3273551" y="74675"/>
                </a:lnTo>
                <a:lnTo>
                  <a:pt x="327355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25823" y="160781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547" y="2174747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747" y="2250947"/>
            <a:ext cx="3273551" cy="74675"/>
          </a:xfrm>
          <a:custGeom>
            <a:avLst/>
            <a:gdLst/>
            <a:ahLst/>
            <a:cxnLst/>
            <a:rect l="l" t="t" r="r" b="b"/>
            <a:pathLst>
              <a:path w="3273551" h="74675">
                <a:moveTo>
                  <a:pt x="0" y="74675"/>
                </a:moveTo>
                <a:lnTo>
                  <a:pt x="3273551" y="74675"/>
                </a:lnTo>
                <a:lnTo>
                  <a:pt x="327355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747" y="2174747"/>
            <a:ext cx="3273551" cy="74675"/>
          </a:xfrm>
          <a:custGeom>
            <a:avLst/>
            <a:gdLst/>
            <a:ahLst/>
            <a:cxnLst/>
            <a:rect l="l" t="t" r="r" b="b"/>
            <a:pathLst>
              <a:path w="3273551" h="74675">
                <a:moveTo>
                  <a:pt x="0" y="74675"/>
                </a:moveTo>
                <a:lnTo>
                  <a:pt x="3273551" y="74675"/>
                </a:lnTo>
                <a:lnTo>
                  <a:pt x="327355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02023" y="2174747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25823" y="2250947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25823" y="2174747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547" y="1684019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02023" y="16840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25823" y="16840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6627" y="2391409"/>
            <a:ext cx="8893522" cy="2732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;</a:t>
            </a:r>
            <a:r>
              <a:rPr sz="4500" spc="-9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2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dü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ün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6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7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-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25"/>
              </a:spcBef>
            </a:pP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fınd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ık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dak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547" y="1607819"/>
            <a:ext cx="3426713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12" name="object 12"/>
          <p:cNvSpPr txBox="1"/>
          <p:nvPr/>
        </p:nvSpPr>
        <p:spPr>
          <a:xfrm>
            <a:off x="574547" y="1683257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649985" y="1683257"/>
            <a:ext cx="3275075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-8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Öne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5061" y="1683257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001261" y="1683257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49985" y="2173985"/>
            <a:ext cx="3275075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248030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232867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3000" b="1" spc="-2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8657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05485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2328671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955174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5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1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;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25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4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bild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0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let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or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lıd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nund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mk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59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ysa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il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cikm</a:t>
            </a:r>
            <a:r>
              <a:rPr sz="3000" spc="-4" dirty="0" smtClean="0">
                <a:latin typeface="Calibri"/>
                <a:cs typeface="Calibri"/>
              </a:rPr>
              <a:t>elidi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ç yo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upl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 zor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â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let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zor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ulu</a:t>
            </a:r>
            <a:r>
              <a:rPr sz="3000" spc="0" dirty="0" smtClean="0">
                <a:latin typeface="Calibri"/>
                <a:cs typeface="Calibri"/>
              </a:rPr>
              <a:t>k yo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55825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3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1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(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y,</a:t>
            </a:r>
            <a:r>
              <a:rPr sz="4500" spc="-6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bul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ığ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3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ro</a:t>
            </a:r>
            <a:r>
              <a:rPr sz="4500" spc="-4" baseline="2730" dirty="0" smtClean="0">
                <a:latin typeface="Calibri"/>
                <a:cs typeface="Calibri"/>
              </a:rPr>
              <a:t>bl</a:t>
            </a:r>
            <a:r>
              <a:rPr sz="4500" spc="4" baseline="2730" dirty="0" smtClean="0">
                <a:latin typeface="Calibri"/>
                <a:cs typeface="Calibri"/>
              </a:rPr>
              <a:t>em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6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re</a:t>
            </a:r>
            <a:r>
              <a:rPr sz="4500" spc="-5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370317" algn="just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rse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2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yı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265266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4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Pro</a:t>
            </a:r>
            <a:r>
              <a:rPr sz="3000" spc="-1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19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 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şe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  <a:spcBef>
                <a:spcPts val="10"/>
              </a:spcBef>
            </a:pPr>
            <a:r>
              <a:rPr sz="3000" b="1" spc="4" dirty="0" smtClean="0">
                <a:latin typeface="Calibri"/>
                <a:cs typeface="Calibri"/>
              </a:rPr>
              <a:t>5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25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06627" y="783590"/>
            <a:ext cx="7760050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6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1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(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1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ro</a:t>
            </a:r>
            <a:r>
              <a:rPr sz="4500" spc="-4" baseline="2730" dirty="0" smtClean="0">
                <a:latin typeface="Calibri"/>
                <a:cs typeface="Calibri"/>
              </a:rPr>
              <a:t>bl</a:t>
            </a:r>
            <a:r>
              <a:rPr sz="4500" spc="4" baseline="2730" dirty="0" smtClean="0">
                <a:latin typeface="Calibri"/>
                <a:cs typeface="Calibri"/>
              </a:rPr>
              <a:t>em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6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nn</a:t>
            </a:r>
            <a:r>
              <a:rPr sz="4500" spc="39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-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627" y="1714753"/>
            <a:ext cx="2626420" cy="1800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7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1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(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Pro</a:t>
            </a:r>
            <a:r>
              <a:rPr sz="4500" spc="-1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 marR="9937">
              <a:lnSpc>
                <a:spcPts val="3660"/>
              </a:lnSpc>
              <a:spcBef>
                <a:spcPts val="25"/>
              </a:spcBef>
            </a:pP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86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8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Pro</a:t>
            </a:r>
            <a:r>
              <a:rPr sz="3000" spc="-1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26663" y="1714753"/>
            <a:ext cx="6239303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399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1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şv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edil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23399" marR="57150">
              <a:lnSpc>
                <a:spcPts val="3660"/>
              </a:lnSpc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6627" y="3575558"/>
            <a:ext cx="9160317" cy="1800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9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1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(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eğe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8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r>
              <a:rPr sz="4500" spc="-9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ro</a:t>
            </a:r>
            <a:r>
              <a:rPr sz="4500" spc="-4" baseline="2730" dirty="0" smtClean="0">
                <a:latin typeface="Calibri"/>
                <a:cs typeface="Calibri"/>
              </a:rPr>
              <a:t>bl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9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amak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1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marR="848914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10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)Pr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50747" y="873251"/>
            <a:ext cx="4654295" cy="489203"/>
          </a:xfrm>
          <a:custGeom>
            <a:avLst/>
            <a:gdLst/>
            <a:ahLst/>
            <a:cxnLst/>
            <a:rect l="l" t="t" r="r" b="b"/>
            <a:pathLst>
              <a:path w="4654295" h="489203">
                <a:moveTo>
                  <a:pt x="0" y="489203"/>
                </a:moveTo>
                <a:lnTo>
                  <a:pt x="4654295" y="489203"/>
                </a:lnTo>
                <a:lnTo>
                  <a:pt x="465429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0747" y="797051"/>
            <a:ext cx="4654295" cy="74675"/>
          </a:xfrm>
          <a:custGeom>
            <a:avLst/>
            <a:gdLst/>
            <a:ahLst/>
            <a:cxnLst/>
            <a:rect l="l" t="t" r="r" b="b"/>
            <a:pathLst>
              <a:path w="4654295" h="74675">
                <a:moveTo>
                  <a:pt x="0" y="74675"/>
                </a:moveTo>
                <a:lnTo>
                  <a:pt x="4654295" y="74675"/>
                </a:lnTo>
                <a:lnTo>
                  <a:pt x="465429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0656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06567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747" y="1440179"/>
            <a:ext cx="4654295" cy="74675"/>
          </a:xfrm>
          <a:custGeom>
            <a:avLst/>
            <a:gdLst/>
            <a:ahLst/>
            <a:cxnLst/>
            <a:rect l="l" t="t" r="r" b="b"/>
            <a:pathLst>
              <a:path w="4654295" h="74675">
                <a:moveTo>
                  <a:pt x="0" y="74675"/>
                </a:moveTo>
                <a:lnTo>
                  <a:pt x="4654295" y="74675"/>
                </a:lnTo>
                <a:lnTo>
                  <a:pt x="465429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0747" y="1363979"/>
            <a:ext cx="4654295" cy="74675"/>
          </a:xfrm>
          <a:custGeom>
            <a:avLst/>
            <a:gdLst/>
            <a:ahLst/>
            <a:cxnLst/>
            <a:rect l="l" t="t" r="r" b="b"/>
            <a:pathLst>
              <a:path w="4654295" h="74675">
                <a:moveTo>
                  <a:pt x="0" y="74675"/>
                </a:moveTo>
                <a:lnTo>
                  <a:pt x="4654295" y="74675"/>
                </a:lnTo>
                <a:lnTo>
                  <a:pt x="465429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82767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06567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06567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8276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0656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56208" y="1580641"/>
            <a:ext cx="842758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1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13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İ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iml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114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50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v</a:t>
            </a:r>
            <a:r>
              <a:rPr sz="4500" b="1" spc="9" baseline="2730" dirty="0" smtClean="0">
                <a:latin typeface="Calibri"/>
                <a:cs typeface="Calibri"/>
              </a:rPr>
              <a:t>e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en</a:t>
            </a:r>
            <a:r>
              <a:rPr sz="4500" b="1" spc="-85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4" baseline="2730" dirty="0" smtClean="0">
                <a:latin typeface="Calibri"/>
                <a:cs typeface="Calibri"/>
              </a:rPr>
              <a:t>gi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erden</a:t>
            </a:r>
            <a:r>
              <a:rPr sz="4500" b="1" spc="-132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h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22" baseline="2730" dirty="0" smtClean="0">
                <a:latin typeface="Calibri"/>
                <a:cs typeface="Calibri"/>
              </a:rPr>
              <a:t> </a:t>
            </a:r>
            <a:r>
              <a:rPr sz="4500" b="1" u="heavy" spc="-4" baseline="2730" dirty="0" smtClean="0">
                <a:latin typeface="Calibri"/>
                <a:cs typeface="Calibri"/>
              </a:rPr>
              <a:t>ya</a:t>
            </a:r>
            <a:r>
              <a:rPr sz="4500" b="1" u="heavy" spc="0" baseline="2730" dirty="0" smtClean="0">
                <a:latin typeface="Calibri"/>
                <a:cs typeface="Calibri"/>
              </a:rPr>
              <a:t>n</a:t>
            </a:r>
            <a:r>
              <a:rPr sz="4500" b="1" u="heavy" spc="4" baseline="2730" dirty="0" smtClean="0">
                <a:latin typeface="Calibri"/>
                <a:cs typeface="Calibri"/>
              </a:rPr>
              <a:t>l</a:t>
            </a:r>
            <a:r>
              <a:rPr sz="4500" b="1" u="heavy" spc="-4" baseline="2730" dirty="0" smtClean="0">
                <a:latin typeface="Calibri"/>
                <a:cs typeface="Calibri"/>
              </a:rPr>
              <a:t>ı</a:t>
            </a:r>
            <a:r>
              <a:rPr sz="4500" b="1" u="heavy" spc="4" baseline="2730" dirty="0" smtClean="0">
                <a:latin typeface="Calibri"/>
                <a:cs typeface="Calibri"/>
              </a:rPr>
              <a:t>şt</a:t>
            </a:r>
            <a:r>
              <a:rPr sz="4500" b="1" u="heavy" spc="-4" baseline="2730" dirty="0" smtClean="0">
                <a:latin typeface="Calibri"/>
                <a:cs typeface="Calibri"/>
              </a:rPr>
              <a:t>ı</a:t>
            </a:r>
            <a:r>
              <a:rPr sz="4500" b="1" u="heavy" spc="0" baseline="2730" dirty="0" smtClean="0">
                <a:latin typeface="Calibri"/>
                <a:cs typeface="Calibri"/>
              </a:rPr>
              <a:t>r</a:t>
            </a:r>
            <a:r>
              <a:rPr sz="4500" b="1" u="heavy" spc="-97" baseline="2730" dirty="0" smtClean="0">
                <a:latin typeface="Calibri"/>
                <a:cs typeface="Calibri"/>
              </a:rPr>
              <a:t> </a:t>
            </a:r>
            <a:r>
              <a:rPr sz="4500" b="1" spc="-660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627" y="2045461"/>
            <a:ext cx="8383386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r>
              <a:rPr sz="4500" spc="-2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bil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5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9" baseline="2730" dirty="0" smtClean="0">
                <a:latin typeface="Calibri"/>
                <a:cs typeface="Calibri"/>
              </a:rPr>
              <a:t> </a:t>
            </a:r>
            <a:r>
              <a:rPr sz="4500" spc="50" baseline="2730" dirty="0" smtClean="0">
                <a:latin typeface="Calibri"/>
                <a:cs typeface="Calibri"/>
              </a:rPr>
              <a:t>k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akt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hed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akta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B)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ct val="101725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D)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deme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547" y="797051"/>
            <a:ext cx="480745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7" name="object 7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649985" y="872489"/>
            <a:ext cx="465581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892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ÜL</a:t>
            </a:r>
            <a:r>
              <a:rPr sz="3000" b="1" spc="-9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RL</a:t>
            </a:r>
            <a:r>
              <a:rPr sz="3000" b="1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NDİ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5805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382005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49985" y="1363217"/>
            <a:ext cx="4655819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  <p:sp>
        <p:nvSpPr>
          <p:cNvPr id="2" name="object 2"/>
          <p:cNvSpPr txBox="1"/>
          <p:nvPr/>
        </p:nvSpPr>
        <p:spPr>
          <a:xfrm>
            <a:off x="9249106" y="1739391"/>
            <a:ext cx="8691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06627" y="783590"/>
            <a:ext cx="3389915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2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13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İ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imi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115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el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b="1" spc="0" dirty="0" smtClean="0">
                <a:latin typeface="Calibri"/>
                <a:cs typeface="Calibri"/>
              </a:rPr>
              <a:t>h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4" dirty="0" smtClean="0">
                <a:latin typeface="Calibri"/>
                <a:cs typeface="Calibri"/>
              </a:rPr>
              <a:t>g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i</a:t>
            </a:r>
            <a:r>
              <a:rPr sz="3000" b="1" spc="-77" dirty="0" smtClean="0">
                <a:latin typeface="Calibri"/>
                <a:cs typeface="Calibri"/>
              </a:rPr>
              <a:t> </a:t>
            </a:r>
            <a:r>
              <a:rPr sz="3000" b="1" u="heavy" spc="4" dirty="0" smtClean="0">
                <a:latin typeface="Calibri"/>
                <a:cs typeface="Calibri"/>
              </a:rPr>
              <a:t>y</a:t>
            </a:r>
            <a:r>
              <a:rPr sz="3000" b="1" u="heavy" spc="-4" dirty="0" smtClean="0">
                <a:latin typeface="Calibri"/>
                <a:cs typeface="Calibri"/>
              </a:rPr>
              <a:t>o</a:t>
            </a:r>
            <a:r>
              <a:rPr sz="3000" b="1" u="heavy" spc="0" dirty="0" smtClean="0">
                <a:latin typeface="Calibri"/>
                <a:cs typeface="Calibri"/>
              </a:rPr>
              <a:t>k</a:t>
            </a:r>
            <a:r>
              <a:rPr sz="3000" b="1" u="heavy" spc="4" dirty="0" smtClean="0">
                <a:latin typeface="Calibri"/>
                <a:cs typeface="Calibri"/>
              </a:rPr>
              <a:t>t</a:t>
            </a:r>
            <a:r>
              <a:rPr sz="3000" b="1" u="heavy" spc="0" dirty="0" smtClean="0">
                <a:latin typeface="Calibri"/>
                <a:cs typeface="Calibri"/>
              </a:rPr>
              <a:t>ur?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0095" y="783590"/>
            <a:ext cx="149143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un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ur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0" baseline="2730" dirty="0" smtClean="0">
                <a:latin typeface="Calibri"/>
                <a:cs typeface="Calibri"/>
              </a:rPr>
              <a:t>rı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6605" y="783590"/>
            <a:ext cx="143504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9" baseline="2730" dirty="0" smtClean="0">
                <a:latin typeface="Calibri"/>
                <a:cs typeface="Calibri"/>
              </a:rPr>
              <a:t>d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5206" y="783590"/>
            <a:ext cx="257305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9" baseline="2730" dirty="0" smtClean="0">
                <a:latin typeface="Calibri"/>
                <a:cs typeface="Calibri"/>
              </a:rPr>
              <a:t>k</a:t>
            </a:r>
            <a:r>
              <a:rPr sz="4500" b="1" spc="4" baseline="2730" dirty="0" smtClean="0">
                <a:latin typeface="Calibri"/>
                <a:cs typeface="Calibri"/>
              </a:rPr>
              <a:t>i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erden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208" y="1714753"/>
            <a:ext cx="418578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12700" marR="13802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B) 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0814" y="1714753"/>
            <a:ext cx="1040008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606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14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j</a:t>
            </a:r>
            <a:endParaRPr sz="3000">
              <a:latin typeface="Calibri"/>
              <a:cs typeface="Calibri"/>
            </a:endParaRPr>
          </a:p>
          <a:p>
            <a:pPr marL="16890" marR="5715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6208" y="3109214"/>
            <a:ext cx="201605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D)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nde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06627" y="783590"/>
            <a:ext cx="5756207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3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erden</a:t>
            </a:r>
            <a:r>
              <a:rPr sz="4500" b="1" spc="-18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h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87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der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b="1" spc="0" dirty="0" smtClean="0">
                <a:latin typeface="Calibri"/>
                <a:cs typeface="Calibri"/>
              </a:rPr>
              <a:t>b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d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66768" y="783590"/>
            <a:ext cx="241151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öz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nd</a:t>
            </a:r>
            <a:r>
              <a:rPr sz="4500" b="1" spc="9" baseline="2730" dirty="0" smtClean="0">
                <a:latin typeface="Calibri"/>
                <a:cs typeface="Calibri"/>
              </a:rPr>
              <a:t>e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208" y="1714753"/>
            <a:ext cx="418578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12700" marR="13802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B) 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0814" y="1714753"/>
            <a:ext cx="4769811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606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ün</a:t>
            </a:r>
            <a:r>
              <a:rPr sz="4500" spc="0" baseline="2730" dirty="0" smtClean="0">
                <a:latin typeface="Calibri"/>
                <a:cs typeface="Calibri"/>
              </a:rPr>
              <a:t>ü</a:t>
            </a:r>
            <a:r>
              <a:rPr sz="4500" spc="-9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6890" marR="5715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yön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rt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6208" y="3109214"/>
            <a:ext cx="183165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D)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Yol</a:t>
            </a:r>
            <a:r>
              <a:rPr sz="4500" spc="-4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aç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06627" y="783590"/>
            <a:ext cx="7504167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4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Beden</a:t>
            </a:r>
            <a:r>
              <a:rPr sz="4500" b="1" spc="-7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,</a:t>
            </a:r>
            <a:r>
              <a:rPr sz="4500" b="1" spc="-45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je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t</a:t>
            </a:r>
            <a:r>
              <a:rPr sz="4500" b="1" spc="-45" baseline="2730" dirty="0" smtClean="0">
                <a:latin typeface="Calibri"/>
                <a:cs typeface="Calibri"/>
              </a:rPr>
              <a:t> </a:t>
            </a:r>
            <a:r>
              <a:rPr sz="4500" b="1" spc="-14" baseline="2730" dirty="0" smtClean="0">
                <a:latin typeface="Calibri"/>
                <a:cs typeface="Calibri"/>
              </a:rPr>
              <a:t>v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29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mimi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9" baseline="2730" dirty="0" smtClean="0">
                <a:latin typeface="Calibri"/>
                <a:cs typeface="Calibri"/>
              </a:rPr>
              <a:t>e</a:t>
            </a:r>
            <a:r>
              <a:rPr sz="4500" b="1" spc="0" baseline="2730" dirty="0" smtClean="0">
                <a:latin typeface="Calibri"/>
                <a:cs typeface="Calibri"/>
              </a:rPr>
              <a:t>r,</a:t>
            </a:r>
            <a:r>
              <a:rPr sz="4500" b="1" spc="-118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duru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0" baseline="2730" dirty="0" smtClean="0">
                <a:latin typeface="Calibri"/>
                <a:cs typeface="Calibri"/>
              </a:rPr>
              <a:t>,</a:t>
            </a:r>
            <a:r>
              <a:rPr sz="4500" b="1" spc="-78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uruş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avı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a</a:t>
            </a:r>
            <a:r>
              <a:rPr sz="3000" b="1" spc="-102" dirty="0" smtClean="0">
                <a:latin typeface="Calibri"/>
                <a:cs typeface="Calibri"/>
              </a:rPr>
              <a:t> </a:t>
            </a:r>
            <a:r>
              <a:rPr sz="3000" b="1" spc="19" dirty="0" smtClean="0">
                <a:latin typeface="Calibri"/>
                <a:cs typeface="Calibri"/>
              </a:rPr>
              <a:t>g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4" dirty="0" smtClean="0">
                <a:latin typeface="Calibri"/>
                <a:cs typeface="Calibri"/>
              </a:rPr>
              <a:t>ç</a:t>
            </a:r>
            <a:r>
              <a:rPr sz="3000" b="1" spc="0" dirty="0" smtClean="0">
                <a:latin typeface="Calibri"/>
                <a:cs typeface="Calibri"/>
              </a:rPr>
              <a:t>ek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ş</a:t>
            </a:r>
            <a:r>
              <a:rPr sz="3000" b="1" spc="0" dirty="0" smtClean="0">
                <a:latin typeface="Calibri"/>
                <a:cs typeface="Calibri"/>
              </a:rPr>
              <a:t>en</a:t>
            </a:r>
            <a:r>
              <a:rPr sz="3000" b="1" spc="-147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il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-4" dirty="0" smtClean="0">
                <a:latin typeface="Calibri"/>
                <a:cs typeface="Calibri"/>
              </a:rPr>
              <a:t>im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106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ne</a:t>
            </a:r>
            <a:r>
              <a:rPr sz="3000" b="1" spc="-31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d</a:t>
            </a:r>
            <a:r>
              <a:rPr sz="3000" b="1" spc="-30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v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4" dirty="0" smtClean="0">
                <a:latin typeface="Calibri"/>
                <a:cs typeface="Calibri"/>
              </a:rPr>
              <a:t>ili</a:t>
            </a:r>
            <a:r>
              <a:rPr sz="3000" b="1" spc="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15110" y="783590"/>
            <a:ext cx="65402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bi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208" y="1714753"/>
            <a:ext cx="418578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12700" marR="13802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B) 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0814" y="1714753"/>
            <a:ext cx="2325831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606" marR="697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5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689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Sözs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 marR="69763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6208" y="3109214"/>
            <a:ext cx="316662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D)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Ps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0" baseline="2730" dirty="0" smtClean="0">
                <a:latin typeface="Calibri"/>
                <a:cs typeface="Calibri"/>
              </a:rPr>
              <a:t>j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06627" y="783590"/>
            <a:ext cx="5899457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5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erden</a:t>
            </a:r>
            <a:r>
              <a:rPr sz="4500" b="1" spc="-18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h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87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b="1" u="heavy" spc="0" dirty="0" smtClean="0">
                <a:latin typeface="Calibri"/>
                <a:cs typeface="Calibri"/>
              </a:rPr>
              <a:t>de</a:t>
            </a:r>
            <a:r>
              <a:rPr sz="3000" b="1" u="heavy" spc="4" dirty="0" smtClean="0">
                <a:latin typeface="Calibri"/>
                <a:cs typeface="Calibri"/>
              </a:rPr>
              <a:t>ği</a:t>
            </a:r>
            <a:r>
              <a:rPr sz="3000" b="1" u="heavy" spc="-4" dirty="0" smtClean="0">
                <a:latin typeface="Calibri"/>
                <a:cs typeface="Calibri"/>
              </a:rPr>
              <a:t>l</a:t>
            </a:r>
            <a:r>
              <a:rPr sz="3000" b="1" u="heavy" spc="0" dirty="0" smtClean="0">
                <a:latin typeface="Calibri"/>
                <a:cs typeface="Calibri"/>
              </a:rPr>
              <a:t>d</a:t>
            </a:r>
            <a:r>
              <a:rPr sz="3000" b="1" u="heavy" spc="-4" dirty="0" smtClean="0">
                <a:latin typeface="Calibri"/>
                <a:cs typeface="Calibri"/>
              </a:rPr>
              <a:t>i</a:t>
            </a:r>
            <a:r>
              <a:rPr sz="3000" b="1" u="heavy" spc="4" dirty="0" smtClean="0">
                <a:latin typeface="Calibri"/>
                <a:cs typeface="Calibri"/>
              </a:rPr>
              <a:t>r</a:t>
            </a:r>
            <a:r>
              <a:rPr sz="3000" b="1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9638" y="783590"/>
            <a:ext cx="226216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en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ll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9" baseline="2730" dirty="0" smtClean="0">
                <a:latin typeface="Calibri"/>
                <a:cs typeface="Calibri"/>
              </a:rPr>
              <a:t>d</a:t>
            </a:r>
            <a:r>
              <a:rPr sz="4500" b="1" spc="0" baseline="2730" dirty="0" smtClean="0">
                <a:latin typeface="Calibri"/>
                <a:cs typeface="Calibri"/>
              </a:rPr>
              <a:t>en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5738" y="783590"/>
            <a:ext cx="60830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ri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208" y="1714753"/>
            <a:ext cx="418578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12700" marR="13802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B) 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0814" y="1714753"/>
            <a:ext cx="4452110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606" marR="697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F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689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ososy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69763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6208" y="3109214"/>
            <a:ext cx="466124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D)</a:t>
            </a:r>
            <a:r>
              <a:rPr sz="4500" spc="-1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hu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9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or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06627" y="783590"/>
            <a:ext cx="5036899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6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re</a:t>
            </a:r>
            <a:r>
              <a:rPr sz="4500" b="1" spc="-4" baseline="2730" dirty="0" smtClean="0">
                <a:latin typeface="Calibri"/>
                <a:cs typeface="Calibri"/>
              </a:rPr>
              <a:t>yi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87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kend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ni</a:t>
            </a:r>
            <a:r>
              <a:rPr sz="4500" b="1" spc="-92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b="1" spc="-4" dirty="0" smtClean="0">
                <a:latin typeface="Calibri"/>
                <a:cs typeface="Calibri"/>
              </a:rPr>
              <a:t>il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-4" dirty="0" smtClean="0">
                <a:latin typeface="Calibri"/>
                <a:cs typeface="Calibri"/>
              </a:rPr>
              <a:t>im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91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ne</a:t>
            </a:r>
            <a:r>
              <a:rPr sz="3000" b="1" spc="-31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d</a:t>
            </a:r>
            <a:r>
              <a:rPr sz="3000" b="1" spc="-30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v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4" dirty="0" smtClean="0">
                <a:latin typeface="Calibri"/>
                <a:cs typeface="Calibri"/>
              </a:rPr>
              <a:t>ili</a:t>
            </a:r>
            <a:r>
              <a:rPr sz="3000" b="1" spc="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8985" y="783590"/>
            <a:ext cx="107806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y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0983" y="783590"/>
            <a:ext cx="134284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4" baseline="2730" dirty="0" smtClean="0">
                <a:latin typeface="Calibri"/>
                <a:cs typeface="Calibri"/>
              </a:rPr>
              <a:t>o</a:t>
            </a:r>
            <a:r>
              <a:rPr sz="4500" b="1" spc="-4" baseline="2730" dirty="0" smtClean="0">
                <a:latin typeface="Calibri"/>
                <a:cs typeface="Calibri"/>
              </a:rPr>
              <a:t>ya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7766" y="783590"/>
            <a:ext cx="115578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y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9" baseline="2730" dirty="0" smtClean="0">
                <a:latin typeface="Calibri"/>
                <a:cs typeface="Calibri"/>
              </a:rPr>
              <a:t>p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208" y="1714753"/>
            <a:ext cx="418578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12700" marR="13802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B) 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0814" y="1714753"/>
            <a:ext cx="2546762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606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t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6890" marR="5715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6208" y="3109214"/>
            <a:ext cx="284964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D)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dil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508451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7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13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erden</a:t>
            </a:r>
            <a:r>
              <a:rPr sz="4500" b="1" spc="-18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h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87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-87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erken</a:t>
            </a:r>
            <a:r>
              <a:rPr sz="4500" b="1" spc="-118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kk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b="1" spc="0" dirty="0" smtClean="0">
                <a:latin typeface="Calibri"/>
                <a:cs typeface="Calibri"/>
              </a:rPr>
              <a:t>ed</a:t>
            </a:r>
            <a:r>
              <a:rPr sz="3000" b="1" spc="-4" dirty="0" smtClean="0">
                <a:latin typeface="Calibri"/>
                <a:cs typeface="Calibri"/>
              </a:rPr>
              <a:t>ilm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i</a:t>
            </a:r>
            <a:r>
              <a:rPr sz="3000" b="1" spc="-94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g</a:t>
            </a:r>
            <a:r>
              <a:rPr sz="3000" b="1" spc="0" dirty="0" smtClean="0">
                <a:latin typeface="Calibri"/>
                <a:cs typeface="Calibri"/>
              </a:rPr>
              <a:t>ereken</a:t>
            </a:r>
            <a:r>
              <a:rPr sz="3000" b="1" spc="-100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o</a:t>
            </a:r>
            <a:r>
              <a:rPr sz="3000" b="1" spc="0" dirty="0" smtClean="0">
                <a:latin typeface="Calibri"/>
                <a:cs typeface="Calibri"/>
              </a:rPr>
              <a:t>k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4" dirty="0" smtClean="0">
                <a:latin typeface="Calibri"/>
                <a:cs typeface="Calibri"/>
              </a:rPr>
              <a:t>l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9" dirty="0" smtClean="0">
                <a:latin typeface="Calibri"/>
                <a:cs typeface="Calibri"/>
              </a:rPr>
              <a:t>d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151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b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ri</a:t>
            </a:r>
            <a:r>
              <a:rPr sz="3000" b="1" spc="-41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d</a:t>
            </a:r>
            <a:r>
              <a:rPr sz="3000" b="1" spc="9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-4" dirty="0" smtClean="0">
                <a:latin typeface="Calibri"/>
                <a:cs typeface="Calibri"/>
              </a:rPr>
              <a:t>il</a:t>
            </a:r>
            <a:r>
              <a:rPr sz="3000" b="1" spc="0" dirty="0" smtClean="0">
                <a:latin typeface="Calibri"/>
                <a:cs typeface="Calibri"/>
              </a:rPr>
              <a:t>d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  <a:p>
            <a:pPr marL="12700" marR="277078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dinle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z,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4" dirty="0" smtClean="0">
                <a:latin typeface="Calibri"/>
                <a:cs typeface="Calibri"/>
              </a:rPr>
              <a:t>ml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461855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B)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acak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  <a:p>
            <a:pPr marL="12700" marR="213072" indent="449580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tep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marR="312890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D)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, 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163827" y="783590"/>
            <a:ext cx="668465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8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ki</a:t>
            </a:r>
            <a:r>
              <a:rPr sz="4500" b="1" spc="-118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4" baseline="2730" dirty="0" smtClean="0">
                <a:latin typeface="Calibri"/>
                <a:cs typeface="Calibri"/>
              </a:rPr>
              <a:t>gi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9" baseline="2730" dirty="0" smtClean="0">
                <a:latin typeface="Calibri"/>
                <a:cs typeface="Calibri"/>
              </a:rPr>
              <a:t>e</a:t>
            </a:r>
            <a:r>
              <a:rPr sz="4500" b="1" spc="0" baseline="2730" dirty="0" smtClean="0">
                <a:latin typeface="Calibri"/>
                <a:cs typeface="Calibri"/>
              </a:rPr>
              <a:t>rden</a:t>
            </a:r>
            <a:r>
              <a:rPr sz="4500" b="1" spc="-132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h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87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0" baseline="2730" dirty="0" smtClean="0">
                <a:latin typeface="Calibri"/>
                <a:cs typeface="Calibri"/>
              </a:rPr>
              <a:t>rudur?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627" y="1249934"/>
            <a:ext cx="886850" cy="1336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18691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25"/>
              </a:spcBef>
            </a:pP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endParaRPr sz="3000">
              <a:latin typeface="Calibri"/>
              <a:cs typeface="Calibri"/>
            </a:endParaRPr>
          </a:p>
          <a:p>
            <a:pPr marL="462280" marR="32406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B)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5005" y="1249934"/>
            <a:ext cx="8052380" cy="1336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415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1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3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32493" marR="5715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me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</a:pP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nunl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rşı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2644393"/>
            <a:ext cx="8213935" cy="2267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1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cağ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mama</a:t>
            </a:r>
            <a:r>
              <a:rPr sz="4500" spc="-4" baseline="2730" dirty="0" smtClean="0">
                <a:latin typeface="Calibri"/>
                <a:cs typeface="Calibri"/>
              </a:rPr>
              <a:t>lıdı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ts val="3660"/>
              </a:lnSpc>
              <a:spcBef>
                <a:spcPts val="25"/>
              </a:spcBef>
            </a:pP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şi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rsa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eğ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42575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D)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de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69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24877" y="3109214"/>
            <a:ext cx="92414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69723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9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9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r>
              <a:rPr sz="4500" spc="-5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1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6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or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3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ld</a:t>
            </a:r>
            <a:r>
              <a:rPr sz="4500" spc="4" baseline="2730" dirty="0" smtClean="0">
                <a:latin typeface="Calibri"/>
                <a:cs typeface="Calibri"/>
              </a:rPr>
              <a:t>uğ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8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ib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244211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labil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 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çim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â</a:t>
            </a:r>
            <a:r>
              <a:rPr sz="3000" spc="-4" dirty="0" smtClean="0">
                <a:latin typeface="Calibri"/>
                <a:cs typeface="Calibri"/>
              </a:rPr>
              <a:t>ld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meğ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kç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 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50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bile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şi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dün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 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98513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9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13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erden</a:t>
            </a:r>
            <a:r>
              <a:rPr sz="4500" b="1" spc="-18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h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9" baseline="2730" dirty="0" smtClean="0">
                <a:latin typeface="Calibri"/>
                <a:cs typeface="Calibri"/>
              </a:rPr>
              <a:t>n</a:t>
            </a:r>
            <a:r>
              <a:rPr sz="4500" b="1" spc="0" baseline="2730" dirty="0" smtClean="0">
                <a:latin typeface="Calibri"/>
                <a:cs typeface="Calibri"/>
              </a:rPr>
              <a:t>de</a:t>
            </a:r>
            <a:r>
              <a:rPr sz="4500" b="1" spc="-135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pr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em</a:t>
            </a:r>
            <a:r>
              <a:rPr sz="4500" b="1" spc="-105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özm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b="1" spc="0" dirty="0" smtClean="0">
                <a:latin typeface="Calibri"/>
                <a:cs typeface="Calibri"/>
              </a:rPr>
              <a:t>b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m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k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rı</a:t>
            </a:r>
            <a:r>
              <a:rPr sz="3000" b="1" spc="-151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d</a:t>
            </a:r>
            <a:r>
              <a:rPr sz="3000" b="1" spc="-4" dirty="0" smtClean="0">
                <a:latin typeface="Calibri"/>
                <a:cs typeface="Calibri"/>
              </a:rPr>
              <a:t>o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ru</a:t>
            </a:r>
            <a:r>
              <a:rPr sz="3000" b="1" spc="-73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v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4" dirty="0" smtClean="0">
                <a:latin typeface="Calibri"/>
                <a:cs typeface="Calibri"/>
              </a:rPr>
              <a:t>il</a:t>
            </a:r>
            <a:r>
              <a:rPr sz="3000" b="1" spc="4" dirty="0" smtClean="0">
                <a:latin typeface="Calibri"/>
                <a:cs typeface="Calibri"/>
              </a:rPr>
              <a:t>m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şt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  <a:p>
            <a:pPr marL="12700" marR="322694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B)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Pro</a:t>
            </a:r>
            <a:r>
              <a:rPr sz="3000" spc="-4" dirty="0" smtClean="0">
                <a:latin typeface="Calibri"/>
                <a:cs typeface="Calibri"/>
              </a:rPr>
              <a:t>bl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1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1138764" indent="449580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marR="969243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D)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 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06627" y="783590"/>
            <a:ext cx="8913313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1</a:t>
            </a:r>
            <a:r>
              <a:rPr sz="4500" b="1" spc="9" baseline="2730" dirty="0" smtClean="0">
                <a:latin typeface="Calibri"/>
                <a:cs typeface="Calibri"/>
              </a:rPr>
              <a:t>0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38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Pr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em</a:t>
            </a:r>
            <a:r>
              <a:rPr sz="4500" b="1" spc="-105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öz</a:t>
            </a:r>
            <a:r>
              <a:rPr sz="4500" b="1" spc="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79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29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40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v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en</a:t>
            </a:r>
            <a:r>
              <a:rPr sz="4500" b="1" spc="-85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4" baseline="2730" dirty="0" smtClean="0">
                <a:latin typeface="Calibri"/>
                <a:cs typeface="Calibri"/>
              </a:rPr>
              <a:t>i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erd</a:t>
            </a:r>
            <a:r>
              <a:rPr sz="4500" b="1" spc="69" baseline="2730" dirty="0" smtClean="0">
                <a:latin typeface="Calibri"/>
                <a:cs typeface="Calibri"/>
              </a:rPr>
              <a:t>e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132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h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b="1" u="heavy" spc="-4" dirty="0" smtClean="0">
                <a:latin typeface="Calibri"/>
                <a:cs typeface="Calibri"/>
              </a:rPr>
              <a:t>ya</a:t>
            </a:r>
            <a:r>
              <a:rPr sz="3000" b="1" u="heavy" spc="0" dirty="0" smtClean="0">
                <a:latin typeface="Calibri"/>
                <a:cs typeface="Calibri"/>
              </a:rPr>
              <a:t>n</a:t>
            </a:r>
            <a:r>
              <a:rPr sz="3000" b="1" u="heavy" spc="4" dirty="0" smtClean="0">
                <a:latin typeface="Calibri"/>
                <a:cs typeface="Calibri"/>
              </a:rPr>
              <a:t>l</a:t>
            </a:r>
            <a:r>
              <a:rPr sz="3000" b="1" u="heavy" spc="-4" dirty="0" smtClean="0">
                <a:latin typeface="Calibri"/>
                <a:cs typeface="Calibri"/>
              </a:rPr>
              <a:t>ı</a:t>
            </a:r>
            <a:r>
              <a:rPr sz="3000" b="1" u="heavy" spc="4" dirty="0" smtClean="0">
                <a:latin typeface="Calibri"/>
                <a:cs typeface="Calibri"/>
              </a:rPr>
              <a:t>şt</a:t>
            </a:r>
            <a:r>
              <a:rPr sz="3000" b="1" u="heavy" spc="-4" dirty="0" smtClean="0">
                <a:latin typeface="Calibri"/>
                <a:cs typeface="Calibri"/>
              </a:rPr>
              <a:t>ı</a:t>
            </a:r>
            <a:r>
              <a:rPr sz="3000" b="1" u="heavy" spc="0" dirty="0" smtClean="0">
                <a:latin typeface="Calibri"/>
                <a:cs typeface="Calibri"/>
              </a:rPr>
              <a:t>r</a:t>
            </a:r>
            <a:r>
              <a:rPr sz="3000" b="1" u="heavy" spc="-97" dirty="0" smtClean="0">
                <a:latin typeface="Calibri"/>
                <a:cs typeface="Calibri"/>
              </a:rPr>
              <a:t> </a:t>
            </a:r>
            <a:r>
              <a:rPr sz="3000" b="1" spc="-660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627" y="1714753"/>
            <a:ext cx="8212705" cy="3196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r>
              <a:rPr sz="4500" spc="-2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Pro</a:t>
            </a:r>
            <a:r>
              <a:rPr sz="4500" spc="-4" baseline="2730" dirty="0" smtClean="0">
                <a:latin typeface="Calibri"/>
                <a:cs typeface="Calibri"/>
              </a:rPr>
              <a:t>ble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2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or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1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h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25"/>
              </a:spcBef>
            </a:pP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B)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bl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 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416053" indent="449580" algn="just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Pro</a:t>
            </a:r>
            <a:r>
              <a:rPr sz="3000" spc="-4" dirty="0" smtClean="0">
                <a:latin typeface="Calibri"/>
                <a:cs typeface="Calibri"/>
              </a:rPr>
              <a:t>bl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son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ann</a:t>
            </a:r>
            <a:r>
              <a:rPr sz="3000" spc="4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a 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D)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23735" y="2644393"/>
            <a:ext cx="60678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90294" y="1408684"/>
            <a:ext cx="8691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1156208" y="783590"/>
            <a:ext cx="340817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EV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AN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HT</a:t>
            </a:r>
            <a:r>
              <a:rPr sz="4500" spc="4" baseline="2730" dirty="0" smtClean="0">
                <a:latin typeface="Calibri"/>
                <a:cs typeface="Calibri"/>
              </a:rPr>
              <a:t>AR</a:t>
            </a:r>
            <a:r>
              <a:rPr sz="4500" spc="-9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AR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6627" y="1249934"/>
            <a:ext cx="3333497" cy="87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ÖĞR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NM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2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F</a:t>
            </a:r>
            <a:r>
              <a:rPr sz="4500" spc="4" baseline="2730" dirty="0" smtClean="0">
                <a:latin typeface="Calibri"/>
                <a:cs typeface="Calibri"/>
              </a:rPr>
              <a:t>AA</a:t>
            </a:r>
            <a:r>
              <a:rPr sz="4500" spc="0" baseline="2730" dirty="0" smtClean="0">
                <a:latin typeface="Calibri"/>
                <a:cs typeface="Calibri"/>
              </a:rPr>
              <a:t>LİY</a:t>
            </a:r>
            <a:r>
              <a:rPr sz="4500" spc="-9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Tİ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Do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/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anlı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44058" y="1249934"/>
            <a:ext cx="181946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1</a:t>
            </a:r>
            <a:r>
              <a:rPr sz="4500" spc="-4" baseline="2730" dirty="0" smtClean="0">
                <a:latin typeface="Calibri"/>
                <a:cs typeface="Calibri"/>
              </a:rPr>
              <a:t>’</a:t>
            </a:r>
            <a:r>
              <a:rPr sz="4500" spc="0" baseline="2730" dirty="0" smtClean="0">
                <a:latin typeface="Calibri"/>
                <a:cs typeface="Calibri"/>
              </a:rPr>
              <a:t>İN</a:t>
            </a:r>
            <a:r>
              <a:rPr sz="4500" spc="-4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EV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67453" y="1249934"/>
            <a:ext cx="171392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NA</a:t>
            </a:r>
            <a:r>
              <a:rPr sz="4500" spc="0" baseline="2730" dirty="0" smtClean="0">
                <a:latin typeface="Calibri"/>
                <a:cs typeface="Calibri"/>
              </a:rPr>
              <a:t>HT</a:t>
            </a:r>
            <a:r>
              <a:rPr sz="4500" spc="4" baseline="2730" dirty="0" smtClean="0">
                <a:latin typeface="Calibri"/>
                <a:cs typeface="Calibri"/>
              </a:rPr>
              <a:t>AR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6627" y="2179573"/>
            <a:ext cx="1724128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1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6</a:t>
            </a:r>
            <a:r>
              <a:rPr sz="3000" spc="-4" dirty="0" smtClean="0"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D </a:t>
            </a:r>
            <a:r>
              <a:rPr sz="3000" spc="4" dirty="0" smtClean="0">
                <a:latin typeface="Calibri"/>
                <a:cs typeface="Calibri"/>
              </a:rPr>
              <a:t>ÖĞR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34777" y="2179573"/>
            <a:ext cx="1605261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394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2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  <a:p>
            <a:pPr marL="12700" indent="71694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7</a:t>
            </a:r>
            <a:r>
              <a:rPr sz="3000" spc="-4" dirty="0" smtClean="0"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Y F</a:t>
            </a:r>
            <a:r>
              <a:rPr sz="3000" spc="4" dirty="0" smtClean="0">
                <a:latin typeface="Calibri"/>
                <a:cs typeface="Calibri"/>
              </a:rPr>
              <a:t>AA</a:t>
            </a:r>
            <a:r>
              <a:rPr sz="3000" spc="0" dirty="0" smtClean="0">
                <a:latin typeface="Calibri"/>
                <a:cs typeface="Calibri"/>
              </a:rPr>
              <a:t>LİY</a:t>
            </a:r>
            <a:r>
              <a:rPr sz="3000" spc="-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Tİ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44058" y="2179573"/>
            <a:ext cx="2064816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481" marR="5715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3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  <a:p>
            <a:pPr marL="276481" marR="5715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8</a:t>
            </a:r>
            <a:r>
              <a:rPr sz="3000" spc="-4" dirty="0" smtClean="0"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</a:pPr>
            <a:r>
              <a:rPr sz="3000" spc="4" dirty="0" smtClean="0">
                <a:latin typeface="Calibri"/>
                <a:cs typeface="Calibri"/>
              </a:rPr>
              <a:t>2</a:t>
            </a:r>
            <a:r>
              <a:rPr sz="3000" spc="-4" dirty="0" smtClean="0">
                <a:latin typeface="Calibri"/>
                <a:cs typeface="Calibri"/>
              </a:rPr>
              <a:t>’N</a:t>
            </a:r>
            <a:r>
              <a:rPr sz="3000" spc="0" dirty="0" smtClean="0">
                <a:latin typeface="Calibri"/>
                <a:cs typeface="Calibri"/>
              </a:rPr>
              <a:t>İN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07683" y="2179573"/>
            <a:ext cx="1718585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4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endParaRPr sz="3000">
              <a:latin typeface="Calibri"/>
              <a:cs typeface="Calibri"/>
            </a:endParaRPr>
          </a:p>
          <a:p>
            <a:pPr marL="17824" indent="-5124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9</a:t>
            </a:r>
            <a:r>
              <a:rPr sz="3000" spc="-4" dirty="0" smtClean="0"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D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HT</a:t>
            </a:r>
            <a:r>
              <a:rPr sz="3000" spc="4" dirty="0" smtClean="0">
                <a:latin typeface="Calibri"/>
                <a:cs typeface="Calibri"/>
              </a:rPr>
              <a:t>AR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07528" y="2179573"/>
            <a:ext cx="1048375" cy="871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5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1</a:t>
            </a:r>
            <a:r>
              <a:rPr sz="3000" spc="9" dirty="0" smtClean="0">
                <a:latin typeface="Calibri"/>
                <a:cs typeface="Calibri"/>
              </a:rPr>
              <a:t>0</a:t>
            </a:r>
            <a:r>
              <a:rPr sz="3000" spc="-4" dirty="0" smtClean="0"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627" y="3575558"/>
            <a:ext cx="206634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Do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/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anlı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627" y="4040377"/>
            <a:ext cx="1169881" cy="1336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1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25"/>
              </a:spcBef>
            </a:pP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</a:pPr>
            <a:r>
              <a:rPr sz="3000" spc="4" dirty="0" smtClean="0">
                <a:latin typeface="Calibri"/>
                <a:cs typeface="Calibri"/>
              </a:rPr>
              <a:t>1</a:t>
            </a:r>
            <a:r>
              <a:rPr sz="3000" spc="-4" dirty="0" smtClean="0"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0062" y="4040377"/>
            <a:ext cx="1453806" cy="1336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9109" marR="21335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2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639109">
              <a:lnSpc>
                <a:spcPts val="3660"/>
              </a:lnSpc>
            </a:pPr>
            <a:r>
              <a:rPr sz="3000" spc="4" dirty="0" smtClean="0">
                <a:latin typeface="Calibri"/>
                <a:cs typeface="Calibri"/>
              </a:rPr>
              <a:t>2</a:t>
            </a:r>
            <a:r>
              <a:rPr sz="3000" spc="-4" dirty="0" smtClean="0"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7839" y="4040377"/>
            <a:ext cx="85482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3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7683" y="4040377"/>
            <a:ext cx="85482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4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07528" y="4040377"/>
            <a:ext cx="80606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5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07839" y="4970017"/>
            <a:ext cx="82739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3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B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7683" y="4970017"/>
            <a:ext cx="82358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4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C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7528" y="4970017"/>
            <a:ext cx="85482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5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706627" y="1249934"/>
            <a:ext cx="3333497" cy="87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ÖĞR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NM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2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F</a:t>
            </a:r>
            <a:r>
              <a:rPr sz="4500" spc="4" baseline="2730" dirty="0" smtClean="0">
                <a:latin typeface="Calibri"/>
                <a:cs typeface="Calibri"/>
              </a:rPr>
              <a:t>AA</a:t>
            </a:r>
            <a:r>
              <a:rPr sz="4500" spc="0" baseline="2730" dirty="0" smtClean="0">
                <a:latin typeface="Calibri"/>
                <a:cs typeface="Calibri"/>
              </a:rPr>
              <a:t>LİY</a:t>
            </a:r>
            <a:r>
              <a:rPr sz="4500" spc="-9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Tİ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Do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/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anlı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48759" y="1249934"/>
            <a:ext cx="106359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-3</a:t>
            </a:r>
            <a:r>
              <a:rPr sz="4500" spc="0" baseline="2730" dirty="0" smtClean="0">
                <a:latin typeface="Calibri"/>
                <a:cs typeface="Calibri"/>
              </a:rPr>
              <a:t>’</a:t>
            </a:r>
            <a:r>
              <a:rPr sz="4500" spc="-3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14760" y="1249934"/>
            <a:ext cx="282341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AN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HT</a:t>
            </a:r>
            <a:r>
              <a:rPr sz="4500" spc="4" baseline="2730" dirty="0" smtClean="0">
                <a:latin typeface="Calibri"/>
                <a:cs typeface="Calibri"/>
              </a:rPr>
              <a:t>AR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6627" y="2179573"/>
            <a:ext cx="1298949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1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6</a:t>
            </a:r>
            <a:r>
              <a:rPr sz="3000" spc="-4" dirty="0" smtClean="0"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Y </a:t>
            </a:r>
            <a:r>
              <a:rPr sz="3000" spc="4" dirty="0" smtClean="0">
                <a:latin typeface="Calibri"/>
                <a:cs typeface="Calibri"/>
              </a:rPr>
              <a:t>MO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6472" y="2179573"/>
            <a:ext cx="854827" cy="871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2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7</a:t>
            </a:r>
            <a:r>
              <a:rPr sz="3000" spc="-4" dirty="0" smtClean="0"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07839" y="2179573"/>
            <a:ext cx="806062" cy="871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3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8</a:t>
            </a:r>
            <a:r>
              <a:rPr sz="3000" spc="-4" dirty="0" smtClean="0"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7683" y="2179573"/>
            <a:ext cx="854827" cy="871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4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9</a:t>
            </a:r>
            <a:r>
              <a:rPr sz="3000" spc="-4" dirty="0" smtClean="0"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07528" y="2179573"/>
            <a:ext cx="1048375" cy="871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5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1</a:t>
            </a:r>
            <a:r>
              <a:rPr sz="3000" spc="9" dirty="0" smtClean="0">
                <a:latin typeface="Calibri"/>
                <a:cs typeface="Calibri"/>
              </a:rPr>
              <a:t>0</a:t>
            </a:r>
            <a:r>
              <a:rPr sz="3000" spc="-4" dirty="0" smtClean="0"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09597" y="3109214"/>
            <a:ext cx="336130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9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LE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Dİ</a:t>
            </a:r>
            <a:r>
              <a:rPr sz="4500" spc="4" baseline="2730" dirty="0" smtClean="0">
                <a:latin typeface="Calibri"/>
                <a:cs typeface="Calibri"/>
              </a:rPr>
              <a:t>RM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İN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4459" y="3109214"/>
            <a:ext cx="282221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EV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HT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627" y="3575558"/>
            <a:ext cx="1169881" cy="1336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kta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1</a:t>
            </a:r>
            <a:r>
              <a:rPr sz="3000" spc="-4" dirty="0" smtClean="0"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</a:pPr>
            <a:r>
              <a:rPr sz="3000" spc="4" dirty="0" smtClean="0">
                <a:latin typeface="Calibri"/>
                <a:cs typeface="Calibri"/>
              </a:rPr>
              <a:t>6</a:t>
            </a:r>
            <a:r>
              <a:rPr sz="3000" spc="-4" dirty="0" smtClean="0"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80062" y="3575558"/>
            <a:ext cx="1467140" cy="1336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1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çm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639109" marR="17144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2</a:t>
            </a:r>
            <a:r>
              <a:rPr sz="3000" spc="-4" dirty="0" smtClean="0"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C</a:t>
            </a:r>
            <a:endParaRPr sz="3000">
              <a:latin typeface="Calibri"/>
              <a:cs typeface="Calibri"/>
            </a:endParaRPr>
          </a:p>
          <a:p>
            <a:pPr marL="639109">
              <a:lnSpc>
                <a:spcPts val="3660"/>
              </a:lnSpc>
            </a:pPr>
            <a:r>
              <a:rPr sz="3000" spc="4" dirty="0" smtClean="0">
                <a:latin typeface="Calibri"/>
                <a:cs typeface="Calibri"/>
              </a:rPr>
              <a:t>7</a:t>
            </a:r>
            <a:r>
              <a:rPr sz="3000" spc="-4" dirty="0" smtClean="0"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07839" y="4040377"/>
            <a:ext cx="840731" cy="871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334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3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B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8</a:t>
            </a:r>
            <a:r>
              <a:rPr sz="3000" spc="-4" dirty="0" smtClean="0"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7683" y="4040377"/>
            <a:ext cx="854827" cy="871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743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4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B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9</a:t>
            </a:r>
            <a:r>
              <a:rPr sz="3000" spc="-4" dirty="0" smtClean="0"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7528" y="4040377"/>
            <a:ext cx="1017134" cy="871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5</a:t>
            </a:r>
            <a:r>
              <a:rPr sz="4500" spc="-4" baseline="2730" dirty="0" smtClean="0"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1</a:t>
            </a:r>
            <a:r>
              <a:rPr sz="3000" spc="9" dirty="0" smtClean="0">
                <a:latin typeface="Calibri"/>
                <a:cs typeface="Calibri"/>
              </a:rPr>
              <a:t>0</a:t>
            </a:r>
            <a:r>
              <a:rPr sz="3000" spc="-4" dirty="0" smtClean="0"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C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22375" y="1327404"/>
            <a:ext cx="5381248" cy="3799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7564" y="784946"/>
            <a:ext cx="120721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8335" y="784946"/>
            <a:ext cx="206184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9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la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3736" y="784946"/>
            <a:ext cx="68107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8367" y="784946"/>
            <a:ext cx="104110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3790" y="784946"/>
            <a:ext cx="3847855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vr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47865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ilg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akta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 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ya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6564" y="5327228"/>
            <a:ext cx="15706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Kitle</a:t>
            </a:r>
            <a:r>
              <a:rPr sz="3600" i="1" spc="-42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il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tiş</a:t>
            </a:r>
            <a:r>
              <a:rPr sz="3600" i="1" spc="-9" baseline="3413" dirty="0" smtClean="0">
                <a:latin typeface="Calibri"/>
                <a:cs typeface="Calibri"/>
              </a:rPr>
              <a:t>i</a:t>
            </a:r>
            <a:r>
              <a:rPr sz="3600" i="1" spc="0" baseline="3413" dirty="0" smtClean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4699" y="5327228"/>
            <a:ext cx="35032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ha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atın</a:t>
            </a:r>
            <a:r>
              <a:rPr sz="3600" i="1" spc="-7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a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ılmaz</a:t>
            </a:r>
            <a:r>
              <a:rPr sz="3600" i="1" spc="-8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pa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çası</a:t>
            </a:r>
            <a:r>
              <a:rPr sz="3600" i="1" spc="64" baseline="3413" dirty="0" smtClean="0">
                <a:latin typeface="Calibri"/>
                <a:cs typeface="Calibri"/>
              </a:rPr>
              <a:t>d</a:t>
            </a:r>
            <a:r>
              <a:rPr sz="3600" i="1" spc="0" baseline="3413" dirty="0" smtClean="0">
                <a:latin typeface="Calibri"/>
                <a:cs typeface="Calibri"/>
              </a:rPr>
              <a:t>ı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54033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60575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9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2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ün</a:t>
            </a:r>
            <a:r>
              <a:rPr sz="4500" b="1" spc="-4" baseline="2730" dirty="0" smtClean="0">
                <a:latin typeface="Calibri"/>
                <a:cs typeface="Calibri"/>
              </a:rPr>
              <a:t>aza</a:t>
            </a:r>
            <a:r>
              <a:rPr sz="4500" b="1" spc="9" baseline="2730" dirty="0" smtClean="0">
                <a:latin typeface="Calibri"/>
                <a:cs typeface="Calibri"/>
              </a:rPr>
              <a:t>r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94198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r 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ts val="3660"/>
              </a:lnSpc>
              <a:spcBef>
                <a:spcPts val="183"/>
              </a:spcBef>
            </a:pPr>
            <a:r>
              <a:rPr sz="4500" spc="4" baseline="1001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plu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60575">
              <a:lnSpc>
                <a:spcPts val="3660"/>
              </a:lnSpc>
            </a:pPr>
            <a:r>
              <a:rPr sz="4500" spc="4" baseline="1001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plu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3602735" cy="489203"/>
          </a:xfrm>
          <a:custGeom>
            <a:avLst/>
            <a:gdLst/>
            <a:ahLst/>
            <a:cxnLst/>
            <a:rect l="l" t="t" r="r" b="b"/>
            <a:pathLst>
              <a:path w="3602735" h="489203">
                <a:moveTo>
                  <a:pt x="0" y="489203"/>
                </a:moveTo>
                <a:lnTo>
                  <a:pt x="3602735" y="489203"/>
                </a:lnTo>
                <a:lnTo>
                  <a:pt x="360273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3602735" cy="74675"/>
          </a:xfrm>
          <a:custGeom>
            <a:avLst/>
            <a:gdLst/>
            <a:ahLst/>
            <a:cxnLst/>
            <a:rect l="l" t="t" r="r" b="b"/>
            <a:pathLst>
              <a:path w="3602735" h="74675">
                <a:moveTo>
                  <a:pt x="0" y="74675"/>
                </a:moveTo>
                <a:lnTo>
                  <a:pt x="3602735" y="74675"/>
                </a:lnTo>
                <a:lnTo>
                  <a:pt x="360273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5500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55007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3602735" cy="74675"/>
          </a:xfrm>
          <a:custGeom>
            <a:avLst/>
            <a:gdLst/>
            <a:ahLst/>
            <a:cxnLst/>
            <a:rect l="l" t="t" r="r" b="b"/>
            <a:pathLst>
              <a:path w="3602735" h="74675">
                <a:moveTo>
                  <a:pt x="0" y="74675"/>
                </a:moveTo>
                <a:lnTo>
                  <a:pt x="3602735" y="74675"/>
                </a:lnTo>
                <a:lnTo>
                  <a:pt x="360273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3602735" cy="74675"/>
          </a:xfrm>
          <a:custGeom>
            <a:avLst/>
            <a:gdLst/>
            <a:ahLst/>
            <a:cxnLst/>
            <a:rect l="l" t="t" r="r" b="b"/>
            <a:pathLst>
              <a:path w="3602735" h="74675">
                <a:moveTo>
                  <a:pt x="0" y="74675"/>
                </a:moveTo>
                <a:lnTo>
                  <a:pt x="3602735" y="74675"/>
                </a:lnTo>
                <a:lnTo>
                  <a:pt x="360273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31207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55007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55007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3120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5500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024567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5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m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gula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3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ldu</a:t>
            </a:r>
            <a:r>
              <a:rPr sz="4500" spc="4" baseline="2730" dirty="0" smtClean="0">
                <a:latin typeface="Calibri"/>
                <a:cs typeface="Calibri"/>
              </a:rPr>
              <a:t>kç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zor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 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atam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yi 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ülü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</a:t>
            </a:r>
            <a:r>
              <a:rPr sz="3000" spc="5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sözs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375589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360425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4245" y="872489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330445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3604259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06889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9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3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çi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yr</a:t>
            </a:r>
            <a:r>
              <a:rPr sz="3000" spc="-4" dirty="0" smtClean="0">
                <a:latin typeface="Calibri"/>
                <a:cs typeface="Calibri"/>
              </a:rPr>
              <a:t>ılını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</a:t>
            </a:r>
            <a:r>
              <a:rPr sz="3000" spc="4" dirty="0" smtClean="0">
                <a:latin typeface="Calibri"/>
                <a:cs typeface="Calibri"/>
              </a:rPr>
              <a:t>iğ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9" dirty="0" smtClean="0">
                <a:latin typeface="Calibri"/>
                <a:cs typeface="Calibri"/>
              </a:rPr>
              <a:t>.</a:t>
            </a:r>
            <a:r>
              <a:rPr sz="3000" spc="0" dirty="0" smtClean="0">
                <a:latin typeface="Calibri"/>
                <a:cs typeface="Calibri"/>
              </a:rPr>
              <a:t>).</a:t>
            </a:r>
            <a:endParaRPr sz="3000">
              <a:latin typeface="Calibri"/>
              <a:cs typeface="Calibri"/>
            </a:endParaRPr>
          </a:p>
          <a:p>
            <a:pPr marL="12700" marR="1082871" indent="449580" algn="just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aka</a:t>
            </a:r>
            <a:r>
              <a:rPr sz="3000" spc="0" dirty="0" smtClean="0">
                <a:latin typeface="Calibri"/>
                <a:cs typeface="Calibri"/>
              </a:rPr>
              <a:t>t v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2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59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zi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1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ağm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zi</a:t>
            </a:r>
            <a:r>
              <a:rPr sz="3000" spc="-179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atç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8203192" cy="18252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lını</a:t>
            </a:r>
            <a:r>
              <a:rPr sz="4500" spc="0" baseline="2730" dirty="0" smtClean="0">
                <a:latin typeface="Calibri"/>
                <a:cs typeface="Calibri"/>
              </a:rPr>
              <a:t>za</a:t>
            </a:r>
            <a:r>
              <a:rPr sz="4500" spc="-11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be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3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edini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324403" cy="46156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46846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spc="0" baseline="2730" dirty="0" smtClean="0">
                <a:latin typeface="Calibri"/>
                <a:cs typeface="Calibri"/>
              </a:rPr>
              <a:t>El</a:t>
            </a:r>
            <a:r>
              <a:rPr sz="4500" spc="-4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3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unu</a:t>
            </a:r>
            <a:r>
              <a:rPr sz="4500" spc="0" baseline="2730" dirty="0" smtClean="0">
                <a:latin typeface="Calibri"/>
                <a:cs typeface="Calibri"/>
              </a:rPr>
              <a:t>z.</a:t>
            </a:r>
            <a:r>
              <a:rPr sz="4500" spc="-12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ç</a:t>
            </a:r>
            <a:r>
              <a:rPr sz="4500" spc="-3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-9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5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9" baseline="2730" dirty="0" smtClean="0">
                <a:latin typeface="Calibri"/>
                <a:cs typeface="Calibri"/>
              </a:rPr>
              <a:t>ö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46846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9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zi</a:t>
            </a:r>
            <a:r>
              <a:rPr sz="3000" spc="-1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ünü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  <a:p>
            <a:pPr marL="12700" marR="200398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nü</a:t>
            </a:r>
            <a:r>
              <a:rPr sz="3000" spc="4" dirty="0" smtClean="0">
                <a:latin typeface="Calibri"/>
                <a:cs typeface="Calibri"/>
              </a:rPr>
              <a:t>kk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2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zi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29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endini</a:t>
            </a:r>
            <a:r>
              <a:rPr sz="3000" spc="0" dirty="0" smtClean="0">
                <a:latin typeface="Calibri"/>
                <a:cs typeface="Calibri"/>
              </a:rPr>
              <a:t>zi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dini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6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462280" marR="46846">
              <a:lnSpc>
                <a:spcPts val="3660"/>
              </a:lnSpc>
              <a:spcBef>
                <a:spcPts val="183"/>
              </a:spcBef>
            </a:pPr>
            <a:r>
              <a:rPr sz="3000" b="1" spc="0" dirty="0" smtClean="0">
                <a:latin typeface="Calibri"/>
                <a:cs typeface="Calibri"/>
              </a:rPr>
              <a:t>“</a:t>
            </a:r>
            <a:r>
              <a:rPr sz="3000" b="1" spc="4" dirty="0" smtClean="0">
                <a:latin typeface="Calibri"/>
                <a:cs typeface="Calibri"/>
              </a:rPr>
              <a:t>İ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79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ç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43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en</a:t>
            </a:r>
            <a:r>
              <a:rPr sz="3000" b="1" spc="-31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k</a:t>
            </a:r>
            <a:r>
              <a:rPr sz="3000" b="1" spc="-4" dirty="0" smtClean="0">
                <a:latin typeface="Calibri"/>
                <a:cs typeface="Calibri"/>
              </a:rPr>
              <a:t>ıym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i</a:t>
            </a:r>
            <a:r>
              <a:rPr sz="3000" b="1" spc="-100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ola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54" dirty="0" smtClean="0">
                <a:latin typeface="Calibri"/>
                <a:cs typeface="Calibri"/>
              </a:rPr>
              <a:t> </a:t>
            </a:r>
            <a:r>
              <a:rPr sz="3000" b="1" spc="14" dirty="0" smtClean="0">
                <a:latin typeface="Calibri"/>
                <a:cs typeface="Calibri"/>
              </a:rPr>
              <a:t>ş</a:t>
            </a:r>
            <a:r>
              <a:rPr sz="3000" b="1" spc="0" dirty="0" smtClean="0">
                <a:latin typeface="Calibri"/>
                <a:cs typeface="Calibri"/>
              </a:rPr>
              <a:t>ey</a:t>
            </a:r>
            <a:r>
              <a:rPr sz="3000" b="1" spc="-41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yi</a:t>
            </a:r>
            <a:r>
              <a:rPr sz="3000" b="1" spc="0" dirty="0" smtClean="0">
                <a:latin typeface="Calibri"/>
                <a:cs typeface="Calibri"/>
              </a:rPr>
              <a:t>ne</a:t>
            </a:r>
            <a:r>
              <a:rPr sz="3000" b="1" spc="-52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9" dirty="0" smtClean="0">
                <a:latin typeface="Calibri"/>
                <a:cs typeface="Calibri"/>
              </a:rPr>
              <a:t>n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nd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r.</a:t>
            </a:r>
            <a:r>
              <a:rPr sz="3000" b="1" spc="-108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”</a:t>
            </a:r>
            <a:endParaRPr sz="3000">
              <a:latin typeface="Calibri"/>
              <a:cs typeface="Calibri"/>
            </a:endParaRPr>
          </a:p>
          <a:p>
            <a:pPr marR="59546" algn="r">
              <a:lnSpc>
                <a:spcPts val="3660"/>
              </a:lnSpc>
            </a:pPr>
            <a:r>
              <a:rPr sz="3000" b="1" spc="0" dirty="0" smtClean="0">
                <a:latin typeface="Calibri"/>
                <a:cs typeface="Calibri"/>
              </a:rPr>
              <a:t>Sp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4" dirty="0" smtClean="0">
                <a:latin typeface="Calibri"/>
                <a:cs typeface="Calibri"/>
              </a:rPr>
              <a:t>o</a:t>
            </a:r>
            <a:r>
              <a:rPr sz="3000" b="1" spc="-4" dirty="0" smtClean="0">
                <a:latin typeface="Calibri"/>
                <a:cs typeface="Calibri"/>
              </a:rPr>
              <a:t>z</a:t>
            </a:r>
            <a:r>
              <a:rPr sz="3000" b="1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50747" y="797051"/>
            <a:ext cx="2682239" cy="489203"/>
          </a:xfrm>
          <a:custGeom>
            <a:avLst/>
            <a:gdLst/>
            <a:ahLst/>
            <a:cxnLst/>
            <a:rect l="l" t="t" r="r" b="b"/>
            <a:pathLst>
              <a:path w="2682239" h="489203">
                <a:moveTo>
                  <a:pt x="0" y="489203"/>
                </a:moveTo>
                <a:lnTo>
                  <a:pt x="2682239" y="489203"/>
                </a:lnTo>
                <a:lnTo>
                  <a:pt x="2682239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747" y="720851"/>
            <a:ext cx="2682239" cy="74675"/>
          </a:xfrm>
          <a:custGeom>
            <a:avLst/>
            <a:gdLst/>
            <a:ahLst/>
            <a:cxnLst/>
            <a:rect l="l" t="t" r="r" b="b"/>
            <a:pathLst>
              <a:path w="2682239" h="74675">
                <a:moveTo>
                  <a:pt x="0" y="74675"/>
                </a:moveTo>
                <a:lnTo>
                  <a:pt x="2682239" y="74675"/>
                </a:lnTo>
                <a:lnTo>
                  <a:pt x="26822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4511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34511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287779"/>
            <a:ext cx="2682239" cy="74675"/>
          </a:xfrm>
          <a:custGeom>
            <a:avLst/>
            <a:gdLst/>
            <a:ahLst/>
            <a:cxnLst/>
            <a:rect l="l" t="t" r="r" b="b"/>
            <a:pathLst>
              <a:path w="2682239" h="74675">
                <a:moveTo>
                  <a:pt x="0" y="74675"/>
                </a:moveTo>
                <a:lnTo>
                  <a:pt x="2682239" y="74675"/>
                </a:lnTo>
                <a:lnTo>
                  <a:pt x="26822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34511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34511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6627" y="1428241"/>
            <a:ext cx="9175121" cy="2265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Söz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ü</a:t>
            </a:r>
            <a:r>
              <a:rPr sz="4500" spc="-6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ze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ör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14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9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pl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dak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e 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gi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yo,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zy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283463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2683763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öz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ü</a:t>
            </a:r>
            <a:r>
              <a:rPr sz="3000" b="1" spc="-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49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2683763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03050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Söz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ü</a:t>
            </a:r>
            <a:r>
              <a:rPr sz="4500" spc="-6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1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6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3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hı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4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3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idde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ilidi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1</a:t>
            </a:r>
            <a:r>
              <a:rPr sz="3000" spc="19" dirty="0" smtClean="0">
                <a:latin typeface="Calibri"/>
                <a:cs typeface="Calibri"/>
              </a:rPr>
              <a:t>5</a:t>
            </a:r>
            <a:r>
              <a:rPr sz="3000" spc="4" dirty="0" smtClean="0">
                <a:latin typeface="Calibri"/>
                <a:cs typeface="Calibri"/>
              </a:rPr>
              <a:t>-1</a:t>
            </a:r>
            <a:r>
              <a:rPr sz="3000" spc="0" dirty="0" smtClean="0">
                <a:latin typeface="Calibri"/>
                <a:cs typeface="Calibri"/>
              </a:rPr>
              <a:t>6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ınıf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mak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</a:t>
            </a:r>
            <a:r>
              <a:rPr sz="3000" spc="0" dirty="0" smtClean="0">
                <a:latin typeface="Calibri"/>
                <a:cs typeface="Calibri"/>
              </a:rPr>
              <a:t>p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za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enin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apt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ınlı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23623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fa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6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sor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aba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zi</a:t>
            </a:r>
            <a:r>
              <a:rPr sz="3000" spc="-3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diğ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4" dirty="0" smtClean="0">
                <a:latin typeface="Calibri"/>
                <a:cs typeface="Calibri"/>
              </a:rPr>
              <a:t>ki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 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 so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ün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yors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sor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34568" y="850382"/>
            <a:ext cx="5294375" cy="3956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34948" y="784946"/>
            <a:ext cx="3739540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Söz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ü</a:t>
            </a:r>
            <a:r>
              <a:rPr sz="4500" spc="-6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9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soru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 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4862408"/>
            <a:ext cx="654177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-4" baseline="3413" dirty="0" smtClean="0">
                <a:latin typeface="Calibri"/>
                <a:cs typeface="Calibri"/>
              </a:rPr>
              <a:t>S</a:t>
            </a:r>
            <a:r>
              <a:rPr sz="3600" i="1" spc="0" baseline="3413" dirty="0" smtClean="0">
                <a:latin typeface="Calibri"/>
                <a:cs typeface="Calibri"/>
              </a:rPr>
              <a:t>özl</a:t>
            </a:r>
            <a:r>
              <a:rPr sz="3600" i="1" spc="4" baseline="3413" dirty="0" smtClean="0">
                <a:latin typeface="Calibri"/>
                <a:cs typeface="Calibri"/>
              </a:rPr>
              <a:t>er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0" baseline="3413" dirty="0" smtClean="0">
                <a:latin typeface="Calibri"/>
                <a:cs typeface="Calibri"/>
              </a:rPr>
              <a:t>e</a:t>
            </a:r>
            <a:r>
              <a:rPr sz="3600" i="1" spc="-74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d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ğ</a:t>
            </a:r>
            <a:r>
              <a:rPr sz="3600" i="1" spc="-9" baseline="3413" dirty="0" smtClean="0">
                <a:latin typeface="Calibri"/>
                <a:cs typeface="Calibri"/>
              </a:rPr>
              <a:t>i</a:t>
            </a:r>
            <a:r>
              <a:rPr sz="3600" i="1" spc="0" baseline="3413" dirty="0" smtClean="0">
                <a:latin typeface="Calibri"/>
                <a:cs typeface="Calibri"/>
              </a:rPr>
              <a:t>l</a:t>
            </a:r>
            <a:r>
              <a:rPr sz="3600" i="1" spc="-47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ama</a:t>
            </a:r>
            <a:r>
              <a:rPr sz="3600" i="1" spc="-4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bakış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0" baseline="3413" dirty="0" smtClean="0">
                <a:latin typeface="Calibri"/>
                <a:cs typeface="Calibri"/>
              </a:rPr>
              <a:t>a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ı</a:t>
            </a:r>
            <a:r>
              <a:rPr sz="3600" i="1" spc="-81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ile</a:t>
            </a:r>
            <a:r>
              <a:rPr sz="3600" i="1" spc="-22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b</a:t>
            </a:r>
            <a:r>
              <a:rPr sz="3600" i="1" spc="-9" baseline="3413" dirty="0" smtClean="0">
                <a:latin typeface="Calibri"/>
                <a:cs typeface="Calibri"/>
              </a:rPr>
              <a:t>i</a:t>
            </a:r>
            <a:r>
              <a:rPr sz="3600" i="1" spc="0" baseline="3413" dirty="0" smtClean="0">
                <a:latin typeface="Calibri"/>
                <a:cs typeface="Calibri"/>
              </a:rPr>
              <a:t>r</a:t>
            </a:r>
            <a:r>
              <a:rPr sz="3600" i="1" spc="-25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ş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-1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r</a:t>
            </a:r>
            <a:r>
              <a:rPr sz="3600" i="1" spc="-56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anlatı</a:t>
            </a:r>
            <a:r>
              <a:rPr sz="3600" i="1" spc="-4" baseline="3413" dirty="0" smtClean="0">
                <a:latin typeface="Calibri"/>
                <a:cs typeface="Calibri"/>
              </a:rPr>
              <a:t>yor</a:t>
            </a:r>
            <a:r>
              <a:rPr sz="3600" i="1" spc="0" baseline="3413" dirty="0" smtClean="0">
                <a:latin typeface="Calibri"/>
                <a:cs typeface="Calibri"/>
              </a:rPr>
              <a:t>la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50747" y="797051"/>
            <a:ext cx="2891027" cy="489203"/>
          </a:xfrm>
          <a:custGeom>
            <a:avLst/>
            <a:gdLst/>
            <a:ahLst/>
            <a:cxnLst/>
            <a:rect l="l" t="t" r="r" b="b"/>
            <a:pathLst>
              <a:path w="2891027" h="489203">
                <a:moveTo>
                  <a:pt x="0" y="489203"/>
                </a:moveTo>
                <a:lnTo>
                  <a:pt x="2891027" y="489203"/>
                </a:lnTo>
                <a:lnTo>
                  <a:pt x="289102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747" y="720851"/>
            <a:ext cx="2891027" cy="74675"/>
          </a:xfrm>
          <a:custGeom>
            <a:avLst/>
            <a:gdLst/>
            <a:ahLst/>
            <a:cxnLst/>
            <a:rect l="l" t="t" r="r" b="b"/>
            <a:pathLst>
              <a:path w="2891027" h="74675">
                <a:moveTo>
                  <a:pt x="0" y="74675"/>
                </a:moveTo>
                <a:lnTo>
                  <a:pt x="2891027" y="74675"/>
                </a:lnTo>
                <a:lnTo>
                  <a:pt x="289102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43299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43299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287779"/>
            <a:ext cx="2891027" cy="74675"/>
          </a:xfrm>
          <a:custGeom>
            <a:avLst/>
            <a:gdLst/>
            <a:ahLst/>
            <a:cxnLst/>
            <a:rect l="l" t="t" r="r" b="b"/>
            <a:pathLst>
              <a:path w="2891027" h="74675">
                <a:moveTo>
                  <a:pt x="0" y="74675"/>
                </a:moveTo>
                <a:lnTo>
                  <a:pt x="2891027" y="74675"/>
                </a:lnTo>
                <a:lnTo>
                  <a:pt x="289102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43299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43299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6627" y="1428241"/>
            <a:ext cx="9094011" cy="3196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3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zor</a:t>
            </a:r>
            <a:r>
              <a:rPr sz="4500" spc="-4" baseline="2730" dirty="0" smtClean="0">
                <a:latin typeface="Calibri"/>
                <a:cs typeface="Calibri"/>
              </a:rPr>
              <a:t>du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9534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atama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2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ad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  <a:p>
            <a:pPr marL="12700" marR="1366698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al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29" dirty="0" smtClean="0">
                <a:latin typeface="Calibri"/>
                <a:cs typeface="Calibri"/>
              </a:rPr>
              <a:t>ö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304342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289255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öz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üz</a:t>
            </a:r>
            <a:r>
              <a:rPr sz="3000" b="1" spc="-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4253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2892551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08739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ze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9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4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1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im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5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h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5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söz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ü</a:t>
            </a:r>
            <a:r>
              <a:rPr sz="4500" spc="-7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he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5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sözs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be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3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“g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dın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ünü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84477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Ö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elli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9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1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sözs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6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5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ınlı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unlu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1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 Sözs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s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â</a:t>
            </a:r>
            <a:r>
              <a:rPr sz="3000" spc="-4" dirty="0" smtClean="0">
                <a:latin typeface="Calibri"/>
                <a:cs typeface="Calibri"/>
              </a:rPr>
              <a:t>ld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ş,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çekt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3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</a:t>
            </a:r>
            <a:r>
              <a:rPr sz="3000" spc="4" dirty="0" smtClean="0">
                <a:latin typeface="Calibri"/>
                <a:cs typeface="Calibri"/>
              </a:rPr>
              <a:t>uğ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ild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808168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Sözs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çe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3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14" baseline="2730" dirty="0" smtClean="0">
                <a:latin typeface="Calibri"/>
                <a:cs typeface="Calibri"/>
              </a:rPr>
              <a:t>t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bili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ıkl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lam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  <a:p>
            <a:pPr marL="12700" marR="570334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Sözs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za </a:t>
            </a:r>
            <a:r>
              <a:rPr sz="3000" spc="4" dirty="0" smtClean="0">
                <a:latin typeface="Calibri"/>
                <a:cs typeface="Calibri"/>
              </a:rPr>
              <a:t>takt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şü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endParaRPr sz="3000">
              <a:latin typeface="Calibri"/>
              <a:cs typeface="Calibri"/>
            </a:endParaRPr>
          </a:p>
          <a:p>
            <a:pPr marL="12700" marR="278500">
              <a:lnSpc>
                <a:spcPct val="101623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zi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2540507" cy="489203"/>
          </a:xfrm>
          <a:custGeom>
            <a:avLst/>
            <a:gdLst/>
            <a:ahLst/>
            <a:cxnLst/>
            <a:rect l="l" t="t" r="r" b="b"/>
            <a:pathLst>
              <a:path w="2540507" h="489203">
                <a:moveTo>
                  <a:pt x="0" y="489203"/>
                </a:moveTo>
                <a:lnTo>
                  <a:pt x="2540507" y="489203"/>
                </a:lnTo>
                <a:lnTo>
                  <a:pt x="254050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2540507" cy="74675"/>
          </a:xfrm>
          <a:custGeom>
            <a:avLst/>
            <a:gdLst/>
            <a:ahLst/>
            <a:cxnLst/>
            <a:rect l="l" t="t" r="r" b="b"/>
            <a:pathLst>
              <a:path w="2540507" h="74675">
                <a:moveTo>
                  <a:pt x="0" y="74675"/>
                </a:moveTo>
                <a:lnTo>
                  <a:pt x="2540507" y="74675"/>
                </a:lnTo>
                <a:lnTo>
                  <a:pt x="254050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92779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2779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2540507" cy="74675"/>
          </a:xfrm>
          <a:custGeom>
            <a:avLst/>
            <a:gdLst/>
            <a:ahLst/>
            <a:cxnLst/>
            <a:rect l="l" t="t" r="r" b="b"/>
            <a:pathLst>
              <a:path w="2540507" h="74675">
                <a:moveTo>
                  <a:pt x="0" y="74675"/>
                </a:moveTo>
                <a:lnTo>
                  <a:pt x="2540507" y="74675"/>
                </a:lnTo>
                <a:lnTo>
                  <a:pt x="254050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2540507" cy="74675"/>
          </a:xfrm>
          <a:custGeom>
            <a:avLst/>
            <a:gdLst/>
            <a:ahLst/>
            <a:cxnLst/>
            <a:rect l="l" t="t" r="r" b="b"/>
            <a:pathLst>
              <a:path w="2540507" h="74675">
                <a:moveTo>
                  <a:pt x="0" y="74675"/>
                </a:moveTo>
                <a:lnTo>
                  <a:pt x="2540507" y="74675"/>
                </a:lnTo>
                <a:lnTo>
                  <a:pt x="254050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8979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92779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92779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6897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9277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325251" cy="3196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15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öz,</a:t>
            </a:r>
            <a:r>
              <a:rPr sz="4500" spc="-5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5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j</a:t>
            </a:r>
            <a:r>
              <a:rPr sz="4500" spc="-7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k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ıdı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12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54" baseline="2730" dirty="0" smtClean="0">
                <a:latin typeface="Calibri"/>
                <a:cs typeface="Calibri"/>
              </a:rPr>
              <a:t>ö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endParaRPr sz="3000">
              <a:latin typeface="Calibri"/>
              <a:cs typeface="Calibri"/>
            </a:endParaRPr>
          </a:p>
          <a:p>
            <a:pPr marL="12700" marR="946835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kç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kac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tic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tağ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183"/>
              </a:spcBef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ünde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kaçı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121126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ünü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Ce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sor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kaça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269366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254203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Gö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000" b="1" spc="-4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şi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2017" y="872489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26821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2542031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964595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ema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r>
              <a:rPr sz="4500" spc="-7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9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aç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Ja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9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Arial"/>
                <a:cs typeface="Arial"/>
              </a:rPr>
              <a:t>‟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14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9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 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9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yü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Ü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0" dirty="0" smtClean="0">
                <a:latin typeface="Calibri"/>
                <a:cs typeface="Calibri"/>
              </a:rPr>
              <a:t>ü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rö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3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z,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nt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43711" y="1345683"/>
            <a:ext cx="4201667" cy="3168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5184" y="784946"/>
            <a:ext cx="87652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45260" y="784946"/>
            <a:ext cx="95386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2676" y="784946"/>
            <a:ext cx="54201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9009" y="784946"/>
            <a:ext cx="137142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23984" y="784946"/>
            <a:ext cx="4925253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âk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11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kile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;</a:t>
            </a:r>
            <a:endParaRPr sz="3000">
              <a:latin typeface="Calibri"/>
              <a:cs typeface="Calibri"/>
            </a:endParaRPr>
          </a:p>
          <a:p>
            <a:pPr marL="135527" marR="533696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üle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bebe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19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canla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2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ya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4862408"/>
            <a:ext cx="353290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Gözl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r</a:t>
            </a:r>
            <a:r>
              <a:rPr sz="3600" i="1" spc="-62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du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-9" baseline="3413" dirty="0" smtClean="0">
                <a:latin typeface="Calibri"/>
                <a:cs typeface="Calibri"/>
              </a:rPr>
              <a:t>g</a:t>
            </a:r>
            <a:r>
              <a:rPr sz="3600" i="1" spc="0" baseline="3413" dirty="0" smtClean="0">
                <a:latin typeface="Calibri"/>
                <a:cs typeface="Calibri"/>
              </a:rPr>
              <a:t>ula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ın</a:t>
            </a:r>
            <a:r>
              <a:rPr sz="3600" i="1" spc="-10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ifa</a:t>
            </a:r>
            <a:r>
              <a:rPr sz="3600" i="1" spc="-9" baseline="3413" dirty="0" smtClean="0">
                <a:latin typeface="Calibri"/>
                <a:cs typeface="Calibri"/>
              </a:rPr>
              <a:t>d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-9" baseline="3413" dirty="0" smtClean="0">
                <a:latin typeface="Calibri"/>
                <a:cs typeface="Calibri"/>
              </a:rPr>
              <a:t>s</a:t>
            </a:r>
            <a:r>
              <a:rPr sz="3600" i="1" spc="0" baseline="3413" dirty="0" smtClean="0">
                <a:latin typeface="Calibri"/>
                <a:cs typeface="Calibri"/>
              </a:rPr>
              <a:t>idi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831425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9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4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ıda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ülü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378857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5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4500" spc="4" baseline="1001" dirty="0" smtClean="0">
                <a:latin typeface="Wingdings"/>
                <a:cs typeface="Wingdings"/>
              </a:rPr>
              <a:t>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şi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kat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7740676" cy="18252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4868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spc="0" baseline="2730" dirty="0" smtClean="0">
                <a:latin typeface="Calibri"/>
                <a:cs typeface="Calibri"/>
              </a:rPr>
              <a:t>Ko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21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or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1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rşı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ade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ed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66112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sor</a:t>
            </a:r>
            <a:r>
              <a:rPr sz="4500" spc="-4" baseline="2730" dirty="0" smtClean="0">
                <a:latin typeface="Calibri"/>
                <a:cs typeface="Calibri"/>
              </a:rPr>
              <a:t>unl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14" baseline="2730" dirty="0" smtClean="0">
                <a:latin typeface="Calibri"/>
                <a:cs typeface="Calibri"/>
              </a:rPr>
              <a:t>k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z,</a:t>
            </a:r>
            <a:r>
              <a:rPr sz="4500" spc="-11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1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z,</a:t>
            </a:r>
            <a:r>
              <a:rPr sz="4500" spc="-14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tm</a:t>
            </a:r>
            <a:r>
              <a:rPr sz="4500" spc="-4" baseline="2730" dirty="0" smtClean="0">
                <a:latin typeface="Calibri"/>
                <a:cs typeface="Calibri"/>
              </a:rPr>
              <a:t>eni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 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mü</a:t>
            </a:r>
            <a:r>
              <a:rPr sz="3000" spc="4" dirty="0" smtClean="0">
                <a:latin typeface="Calibri"/>
                <a:cs typeface="Calibri"/>
              </a:rPr>
              <a:t>mk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eğ</a:t>
            </a:r>
            <a:r>
              <a:rPr sz="3000" spc="-4" dirty="0" smtClean="0">
                <a:latin typeface="Calibri"/>
                <a:cs typeface="Calibri"/>
              </a:rPr>
              <a:t>ildi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fı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4" dirty="0" smtClean="0">
                <a:latin typeface="Calibri"/>
                <a:cs typeface="Calibri"/>
              </a:rPr>
              <a:t>att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çe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eb</a:t>
            </a:r>
            <a:r>
              <a:rPr sz="3000" spc="4" dirty="0" smtClean="0">
                <a:latin typeface="Calibri"/>
                <a:cs typeface="Calibri"/>
              </a:rPr>
              <a:t>il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z?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mak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kaç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815689" algn="just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y,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y,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ra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2206751" cy="489203"/>
          </a:xfrm>
          <a:custGeom>
            <a:avLst/>
            <a:gdLst/>
            <a:ahLst/>
            <a:cxnLst/>
            <a:rect l="l" t="t" r="r" b="b"/>
            <a:pathLst>
              <a:path w="2206751" h="489203">
                <a:moveTo>
                  <a:pt x="0" y="489203"/>
                </a:moveTo>
                <a:lnTo>
                  <a:pt x="2206751" y="489203"/>
                </a:lnTo>
                <a:lnTo>
                  <a:pt x="2206751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2206751" cy="74675"/>
          </a:xfrm>
          <a:custGeom>
            <a:avLst/>
            <a:gdLst/>
            <a:ahLst/>
            <a:cxnLst/>
            <a:rect l="l" t="t" r="r" b="b"/>
            <a:pathLst>
              <a:path w="2206751" h="74675">
                <a:moveTo>
                  <a:pt x="0" y="74675"/>
                </a:moveTo>
                <a:lnTo>
                  <a:pt x="2206751" y="74675"/>
                </a:lnTo>
                <a:lnTo>
                  <a:pt x="220675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59023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59023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2206751" cy="74675"/>
          </a:xfrm>
          <a:custGeom>
            <a:avLst/>
            <a:gdLst/>
            <a:ahLst/>
            <a:cxnLst/>
            <a:rect l="l" t="t" r="r" b="b"/>
            <a:pathLst>
              <a:path w="2206751" h="74675">
                <a:moveTo>
                  <a:pt x="0" y="74675"/>
                </a:moveTo>
                <a:lnTo>
                  <a:pt x="2206751" y="74675"/>
                </a:lnTo>
                <a:lnTo>
                  <a:pt x="220675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2206751" cy="74675"/>
          </a:xfrm>
          <a:custGeom>
            <a:avLst/>
            <a:gdLst/>
            <a:ahLst/>
            <a:cxnLst/>
            <a:rect l="l" t="t" r="r" b="b"/>
            <a:pathLst>
              <a:path w="2206751" h="74675">
                <a:moveTo>
                  <a:pt x="0" y="74675"/>
                </a:moveTo>
                <a:lnTo>
                  <a:pt x="2206751" y="74675"/>
                </a:lnTo>
                <a:lnTo>
                  <a:pt x="220675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35223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59023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59023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35223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9023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231061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9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1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r>
              <a:rPr sz="4500" spc="-17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 yö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na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2359913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2208275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Beden</a:t>
            </a:r>
            <a:r>
              <a:rPr sz="3000" b="1" spc="-7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8261" y="872489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934461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2208275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5725667" cy="489203"/>
          </a:xfrm>
          <a:custGeom>
            <a:avLst/>
            <a:gdLst/>
            <a:ahLst/>
            <a:cxnLst/>
            <a:rect l="l" t="t" r="r" b="b"/>
            <a:pathLst>
              <a:path w="5725667" h="489203">
                <a:moveTo>
                  <a:pt x="0" y="489203"/>
                </a:moveTo>
                <a:lnTo>
                  <a:pt x="5725667" y="489203"/>
                </a:lnTo>
                <a:lnTo>
                  <a:pt x="572566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5725667" cy="74675"/>
          </a:xfrm>
          <a:custGeom>
            <a:avLst/>
            <a:gdLst/>
            <a:ahLst/>
            <a:cxnLst/>
            <a:rect l="l" t="t" r="r" b="b"/>
            <a:pathLst>
              <a:path w="5725667" h="74675">
                <a:moveTo>
                  <a:pt x="0" y="74675"/>
                </a:moveTo>
                <a:lnTo>
                  <a:pt x="5725667" y="74675"/>
                </a:lnTo>
                <a:lnTo>
                  <a:pt x="572566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77939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77939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5725667" cy="74675"/>
          </a:xfrm>
          <a:custGeom>
            <a:avLst/>
            <a:gdLst/>
            <a:ahLst/>
            <a:cxnLst/>
            <a:rect l="l" t="t" r="r" b="b"/>
            <a:pathLst>
              <a:path w="5725667" h="74675">
                <a:moveTo>
                  <a:pt x="0" y="74675"/>
                </a:moveTo>
                <a:lnTo>
                  <a:pt x="5725667" y="74675"/>
                </a:lnTo>
                <a:lnTo>
                  <a:pt x="572566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5725667" cy="74675"/>
          </a:xfrm>
          <a:custGeom>
            <a:avLst/>
            <a:gdLst/>
            <a:ahLst/>
            <a:cxnLst/>
            <a:rect l="l" t="t" r="r" b="b"/>
            <a:pathLst>
              <a:path w="5725667" h="74675">
                <a:moveTo>
                  <a:pt x="0" y="74675"/>
                </a:moveTo>
                <a:lnTo>
                  <a:pt x="5725667" y="74675"/>
                </a:lnTo>
                <a:lnTo>
                  <a:pt x="572566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54139" y="1363979"/>
            <a:ext cx="74676" cy="76200"/>
          </a:xfrm>
          <a:custGeom>
            <a:avLst/>
            <a:gdLst/>
            <a:ahLst/>
            <a:cxnLst/>
            <a:rect l="l" t="t" r="r" b="b"/>
            <a:pathLst>
              <a:path w="74676" h="76200">
                <a:moveTo>
                  <a:pt x="0" y="76200"/>
                </a:moveTo>
                <a:lnTo>
                  <a:pt x="74676" y="76200"/>
                </a:lnTo>
                <a:lnTo>
                  <a:pt x="74676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77939" y="1440179"/>
            <a:ext cx="150876" cy="74675"/>
          </a:xfrm>
          <a:custGeom>
            <a:avLst/>
            <a:gdLst/>
            <a:ahLst/>
            <a:cxnLst/>
            <a:rect l="l" t="t" r="r" b="b"/>
            <a:pathLst>
              <a:path w="150876" h="74675">
                <a:moveTo>
                  <a:pt x="0" y="74675"/>
                </a:moveTo>
                <a:lnTo>
                  <a:pt x="150876" y="74675"/>
                </a:lnTo>
                <a:lnTo>
                  <a:pt x="1508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77939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54139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7793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295933" cy="3196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if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10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(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r):</a:t>
            </a:r>
            <a:r>
              <a:rPr sz="4500" spc="-1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ud</a:t>
            </a:r>
            <a:r>
              <a:rPr sz="4500" spc="4" baseline="2730" dirty="0" smtClean="0">
                <a:latin typeface="Calibri"/>
                <a:cs typeface="Calibri"/>
              </a:rPr>
              <a:t>u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3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dikka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12700" marR="174595" algn="just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z,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kka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ü 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231362" algn="just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2</a:t>
            </a:r>
            <a:r>
              <a:rPr sz="3000" spc="0" dirty="0" smtClean="0">
                <a:latin typeface="Calibri"/>
                <a:cs typeface="Calibri"/>
              </a:rPr>
              <a:t>0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bulun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kta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0" dirty="0" smtClean="0">
                <a:latin typeface="Calibri"/>
                <a:cs typeface="Calibri"/>
              </a:rPr>
              <a:t>ı 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ılmakta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587882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572719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Beden</a:t>
            </a:r>
            <a:r>
              <a:rPr sz="3000" b="1" spc="-7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3000" b="1" spc="-6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11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Tekn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7177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453377" y="872489"/>
            <a:ext cx="75438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5727191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85444" y="1827276"/>
            <a:ext cx="4267208" cy="2884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57564" y="784946"/>
            <a:ext cx="77204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J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(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2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ol</a:t>
            </a:r>
            <a:r>
              <a:rPr sz="4500" spc="-3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):</a:t>
            </a:r>
            <a:r>
              <a:rPr sz="4500" spc="-15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J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59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5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2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984" y="1251290"/>
            <a:ext cx="186784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9384" y="1251290"/>
            <a:ext cx="172459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du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gula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07533" y="1251290"/>
            <a:ext cx="47153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2621" y="1251290"/>
            <a:ext cx="5136495" cy="3661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6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be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15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487202" marR="42757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mağ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cu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6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4" dirty="0" smtClean="0">
                <a:latin typeface="Calibri"/>
                <a:cs typeface="Calibri"/>
              </a:rPr>
              <a:t>00</a:t>
            </a:r>
            <a:r>
              <a:rPr sz="3000" spc="0" dirty="0" smtClean="0">
                <a:latin typeface="Calibri"/>
                <a:cs typeface="Calibri"/>
              </a:rPr>
              <a:t>0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hü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makta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87202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487202" marR="108667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oz</a:t>
            </a:r>
            <a:r>
              <a:rPr sz="3000" spc="-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alg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 E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19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hip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6564" y="4955372"/>
            <a:ext cx="60958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El</a:t>
            </a:r>
            <a:r>
              <a:rPr sz="3600" i="1" spc="-17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ve</a:t>
            </a:r>
            <a:r>
              <a:rPr sz="3600" i="1" spc="-22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kol</a:t>
            </a:r>
            <a:r>
              <a:rPr sz="3600" i="1" spc="-28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ha</a:t>
            </a:r>
            <a:r>
              <a:rPr sz="3600" i="1" spc="-4" baseline="3413" dirty="0" smtClean="0">
                <a:latin typeface="Calibri"/>
                <a:cs typeface="Calibri"/>
              </a:rPr>
              <a:t>r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k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4" baseline="3413" dirty="0" smtClean="0">
                <a:latin typeface="Calibri"/>
                <a:cs typeface="Calibri"/>
              </a:rPr>
              <a:t>er</a:t>
            </a:r>
            <a:r>
              <a:rPr sz="3600" i="1" spc="0" baseline="3413" dirty="0" smtClean="0">
                <a:latin typeface="Calibri"/>
                <a:cs typeface="Calibri"/>
              </a:rPr>
              <a:t>i</a:t>
            </a:r>
            <a:r>
              <a:rPr sz="3600" i="1" spc="-105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kü</a:t>
            </a:r>
            <a:r>
              <a:rPr sz="3600" i="1" spc="-9" baseline="3413" dirty="0" smtClean="0">
                <a:latin typeface="Calibri"/>
                <a:cs typeface="Calibri"/>
              </a:rPr>
              <a:t>ç</a:t>
            </a:r>
            <a:r>
              <a:rPr sz="3600" i="1" spc="0" baseline="3413" dirty="0" smtClean="0">
                <a:latin typeface="Calibri"/>
                <a:cs typeface="Calibri"/>
              </a:rPr>
              <a:t>ükk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n</a:t>
            </a:r>
            <a:r>
              <a:rPr sz="3600" i="1" spc="-91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daha</a:t>
            </a:r>
            <a:r>
              <a:rPr sz="3600" i="1" spc="-64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çok</a:t>
            </a:r>
            <a:r>
              <a:rPr sz="3600" i="1" spc="-3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kullanılı</a:t>
            </a:r>
            <a:r>
              <a:rPr sz="3600" i="1" spc="-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20775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rş</a:t>
            </a:r>
            <a:r>
              <a:rPr sz="4500" spc="-4" baseline="2730" dirty="0" smtClean="0">
                <a:latin typeface="Calibri"/>
                <a:cs typeface="Calibri"/>
              </a:rPr>
              <a:t>ını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dak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4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ini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mak</a:t>
            </a:r>
            <a:r>
              <a:rPr sz="4500" spc="-4" baseline="2730" dirty="0" smtClean="0">
                <a:latin typeface="Calibri"/>
                <a:cs typeface="Calibri"/>
              </a:rPr>
              <a:t>la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5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ya</a:t>
            </a:r>
            <a:r>
              <a:rPr sz="4500" spc="-9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nde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kâğ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inl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makta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şi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rse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şi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rol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183"/>
              </a:spcBef>
            </a:pP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uk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kmakta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  <a:p>
            <a:pPr marL="12700" marR="16899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5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z,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eğ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69922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3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hi</a:t>
            </a:r>
            <a:r>
              <a:rPr sz="4500" spc="0" baseline="2730" dirty="0" smtClean="0">
                <a:latin typeface="Calibri"/>
                <a:cs typeface="Calibri"/>
              </a:rPr>
              <a:t>ç</a:t>
            </a:r>
            <a:r>
              <a:rPr sz="4500" spc="-3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it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9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ün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lam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-1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ide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dünü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zs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ıkl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2825495" cy="489203"/>
          </a:xfrm>
          <a:custGeom>
            <a:avLst/>
            <a:gdLst/>
            <a:ahLst/>
            <a:cxnLst/>
            <a:rect l="l" t="t" r="r" b="b"/>
            <a:pathLst>
              <a:path w="2825495" h="489203">
                <a:moveTo>
                  <a:pt x="0" y="489203"/>
                </a:moveTo>
                <a:lnTo>
                  <a:pt x="2825495" y="489203"/>
                </a:lnTo>
                <a:lnTo>
                  <a:pt x="282549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2825495" cy="74675"/>
          </a:xfrm>
          <a:custGeom>
            <a:avLst/>
            <a:gdLst/>
            <a:ahLst/>
            <a:cxnLst/>
            <a:rect l="l" t="t" r="r" b="b"/>
            <a:pathLst>
              <a:path w="2825495" h="74675">
                <a:moveTo>
                  <a:pt x="0" y="74675"/>
                </a:moveTo>
                <a:lnTo>
                  <a:pt x="2825495" y="74675"/>
                </a:lnTo>
                <a:lnTo>
                  <a:pt x="282549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776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7767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2825495" cy="74675"/>
          </a:xfrm>
          <a:custGeom>
            <a:avLst/>
            <a:gdLst/>
            <a:ahLst/>
            <a:cxnLst/>
            <a:rect l="l" t="t" r="r" b="b"/>
            <a:pathLst>
              <a:path w="2825495" h="74675">
                <a:moveTo>
                  <a:pt x="0" y="74675"/>
                </a:moveTo>
                <a:lnTo>
                  <a:pt x="2825495" y="74675"/>
                </a:lnTo>
                <a:lnTo>
                  <a:pt x="282549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2825495" cy="74675"/>
          </a:xfrm>
          <a:custGeom>
            <a:avLst/>
            <a:gdLst/>
            <a:ahLst/>
            <a:cxnLst/>
            <a:rect l="l" t="t" r="r" b="b"/>
            <a:pathLst>
              <a:path w="2825495" h="74675">
                <a:moveTo>
                  <a:pt x="0" y="74675"/>
                </a:moveTo>
                <a:lnTo>
                  <a:pt x="2825495" y="74675"/>
                </a:lnTo>
                <a:lnTo>
                  <a:pt x="282549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53967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77767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77767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5396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7776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8879135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rş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5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9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be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9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şu</a:t>
            </a:r>
            <a:endParaRPr sz="3000">
              <a:latin typeface="Calibri"/>
              <a:cs typeface="Calibri"/>
            </a:endParaRPr>
          </a:p>
          <a:p>
            <a:pPr marL="12700" marR="69824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nemlid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cel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şu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4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274777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Om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şu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297865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282701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Beden</a:t>
            </a:r>
            <a:r>
              <a:rPr sz="3000" b="1" spc="-7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uru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7005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553205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2827019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948751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ed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şu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1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7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ım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15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bede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Ko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yol</a:t>
            </a:r>
            <a:r>
              <a:rPr sz="3000" spc="-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eden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ud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al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17804" y="1411224"/>
            <a:ext cx="3378707" cy="3660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5184" y="784946"/>
            <a:ext cx="129941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-4" baseline="2730" dirty="0" smtClean="0">
                <a:latin typeface="Calibri"/>
                <a:cs typeface="Calibri"/>
              </a:rPr>
              <a:t>bu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68535" y="784946"/>
            <a:ext cx="67231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4402" y="784946"/>
            <a:ext cx="71079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9512" y="784946"/>
            <a:ext cx="5984422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du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ş,</a:t>
            </a:r>
            <a:r>
              <a:rPr sz="4500" spc="-7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-3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â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zi</a:t>
            </a:r>
            <a:r>
              <a:rPr sz="4500" spc="-9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ük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  <a:p>
            <a:pPr marL="352656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ünd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zi o</a:t>
            </a:r>
            <a:r>
              <a:rPr sz="3000" spc="-4" dirty="0" smtClean="0">
                <a:latin typeface="Calibri"/>
                <a:cs typeface="Calibri"/>
              </a:rPr>
              <a:t>nunl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ysa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ş,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â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ülü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gula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â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1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ha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0" dirty="0" smtClean="0">
                <a:latin typeface="Calibri"/>
                <a:cs typeface="Calibri"/>
              </a:rPr>
              <a:t>rj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984" y="5234264"/>
            <a:ext cx="17584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B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d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n</a:t>
            </a:r>
            <a:r>
              <a:rPr sz="3600" i="1" spc="-60" baseline="3413" dirty="0" smtClean="0">
                <a:latin typeface="Calibri"/>
                <a:cs typeface="Calibri"/>
              </a:rPr>
              <a:t> </a:t>
            </a:r>
            <a:r>
              <a:rPr sz="3600" i="1" spc="-9" baseline="3413" dirty="0" smtClean="0">
                <a:latin typeface="Calibri"/>
                <a:cs typeface="Calibri"/>
              </a:rPr>
              <a:t>d</a:t>
            </a:r>
            <a:r>
              <a:rPr sz="3600" i="1" spc="0" baseline="3413" dirty="0" smtClean="0">
                <a:latin typeface="Calibri"/>
                <a:cs typeface="Calibri"/>
              </a:rPr>
              <a:t>u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u</a:t>
            </a:r>
            <a:r>
              <a:rPr sz="3600" i="1" spc="-9" baseline="3413" dirty="0" smtClean="0">
                <a:latin typeface="Calibri"/>
                <a:cs typeface="Calibri"/>
              </a:rPr>
              <a:t>ş</a:t>
            </a:r>
            <a:r>
              <a:rPr sz="3600" i="1" spc="0" baseline="3413" dirty="0" smtClean="0">
                <a:latin typeface="Calibri"/>
                <a:cs typeface="Calibri"/>
              </a:rPr>
              <a:t>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63869" y="5234264"/>
            <a:ext cx="468364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baz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n</a:t>
            </a:r>
            <a:r>
              <a:rPr sz="3600" i="1" spc="-57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söz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0" baseline="3413" dirty="0" smtClean="0">
                <a:latin typeface="Calibri"/>
                <a:cs typeface="Calibri"/>
              </a:rPr>
              <a:t>ü</a:t>
            </a:r>
            <a:r>
              <a:rPr sz="3600" i="1" spc="-48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il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tişim</a:t>
            </a:r>
            <a:r>
              <a:rPr sz="3600" i="1" spc="54" baseline="3413" dirty="0" smtClean="0">
                <a:latin typeface="Calibri"/>
                <a:cs typeface="Calibri"/>
              </a:rPr>
              <a:t>d</a:t>
            </a:r>
            <a:r>
              <a:rPr sz="3600" i="1" spc="-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n</a:t>
            </a:r>
            <a:r>
              <a:rPr sz="3600" i="1" spc="-105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daha</a:t>
            </a:r>
            <a:r>
              <a:rPr sz="3600" i="1" spc="-49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tkil</a:t>
            </a:r>
            <a:r>
              <a:rPr sz="3600" i="1" spc="-9" baseline="3413" dirty="0" smtClean="0">
                <a:latin typeface="Calibri"/>
                <a:cs typeface="Calibri"/>
              </a:rPr>
              <a:t>i</a:t>
            </a:r>
            <a:r>
              <a:rPr sz="3600" i="1" spc="0" baseline="3413" dirty="0" smtClean="0">
                <a:latin typeface="Calibri"/>
                <a:cs typeface="Calibri"/>
              </a:rPr>
              <a:t>di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652104" y="874608"/>
            <a:ext cx="6960107" cy="489203"/>
          </a:xfrm>
          <a:custGeom>
            <a:avLst/>
            <a:gdLst/>
            <a:ahLst/>
            <a:cxnLst/>
            <a:rect l="l" t="t" r="r" b="b"/>
            <a:pathLst>
              <a:path w="6960107" h="489203">
                <a:moveTo>
                  <a:pt x="0" y="489203"/>
                </a:moveTo>
                <a:lnTo>
                  <a:pt x="6960107" y="489203"/>
                </a:lnTo>
                <a:lnTo>
                  <a:pt x="696010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5904" y="798408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5904" y="798408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2104" y="798408"/>
            <a:ext cx="6960107" cy="74675"/>
          </a:xfrm>
          <a:custGeom>
            <a:avLst/>
            <a:gdLst/>
            <a:ahLst/>
            <a:cxnLst/>
            <a:rect l="l" t="t" r="r" b="b"/>
            <a:pathLst>
              <a:path w="6960107" h="74675">
                <a:moveTo>
                  <a:pt x="0" y="74675"/>
                </a:moveTo>
                <a:lnTo>
                  <a:pt x="6960107" y="74675"/>
                </a:lnTo>
                <a:lnTo>
                  <a:pt x="696010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13736" y="798408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13736" y="798408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5904" y="1365336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2104" y="1441536"/>
            <a:ext cx="6960107" cy="74675"/>
          </a:xfrm>
          <a:custGeom>
            <a:avLst/>
            <a:gdLst/>
            <a:ahLst/>
            <a:cxnLst/>
            <a:rect l="l" t="t" r="r" b="b"/>
            <a:pathLst>
              <a:path w="6960107" h="74675">
                <a:moveTo>
                  <a:pt x="0" y="74675"/>
                </a:moveTo>
                <a:lnTo>
                  <a:pt x="6960107" y="74675"/>
                </a:lnTo>
                <a:lnTo>
                  <a:pt x="696010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2104" y="1365336"/>
            <a:ext cx="6960107" cy="74675"/>
          </a:xfrm>
          <a:custGeom>
            <a:avLst/>
            <a:gdLst/>
            <a:ahLst/>
            <a:cxnLst/>
            <a:rect l="l" t="t" r="r" b="b"/>
            <a:pathLst>
              <a:path w="6960107" h="74675">
                <a:moveTo>
                  <a:pt x="0" y="74675"/>
                </a:moveTo>
                <a:lnTo>
                  <a:pt x="6960107" y="74675"/>
                </a:lnTo>
                <a:lnTo>
                  <a:pt x="696010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89936" y="1365336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13736" y="1441536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13736" y="1365336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5904" y="874608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89936" y="874608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13736" y="874608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8451" y="2513060"/>
            <a:ext cx="3297947" cy="2474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57564" y="1581998"/>
            <a:ext cx="746451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3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ör</a:t>
            </a:r>
            <a:r>
              <a:rPr sz="4500" spc="-4" baseline="2730" dirty="0" smtClean="0">
                <a:latin typeface="Calibri"/>
                <a:cs typeface="Calibri"/>
              </a:rPr>
              <a:t>ünü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3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da</a:t>
            </a:r>
            <a:r>
              <a:rPr sz="4500" spc="0" baseline="2730" dirty="0" smtClean="0">
                <a:latin typeface="Calibri"/>
                <a:cs typeface="Calibri"/>
              </a:rPr>
              <a:t>vr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5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984" y="2046818"/>
            <a:ext cx="158286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bü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kt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95931" y="2046818"/>
            <a:ext cx="159849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7973" y="2046818"/>
            <a:ext cx="5542945" cy="3196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ini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11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8407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sosy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akk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 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î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84070" marR="371916" algn="just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984" y="5286080"/>
            <a:ext cx="158591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4" baseline="3413" dirty="0" smtClean="0">
                <a:latin typeface="Calibri"/>
                <a:cs typeface="Calibri"/>
              </a:rPr>
              <a:t>Re</a:t>
            </a:r>
            <a:r>
              <a:rPr sz="3600" i="1" spc="0" baseline="3413" dirty="0" smtClean="0">
                <a:latin typeface="Calibri"/>
                <a:cs typeface="Calibri"/>
              </a:rPr>
              <a:t>smî</a:t>
            </a:r>
            <a:r>
              <a:rPr sz="3600" i="1" spc="-58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l</a:t>
            </a:r>
            <a:r>
              <a:rPr sz="3600" i="1" spc="-9" baseline="3413" dirty="0" smtClean="0">
                <a:latin typeface="Calibri"/>
                <a:cs typeface="Calibri"/>
              </a:rPr>
              <a:t>b</a:t>
            </a:r>
            <a:r>
              <a:rPr sz="3600" i="1" spc="0" baseline="3413" dirty="0" smtClean="0">
                <a:latin typeface="Calibri"/>
                <a:cs typeface="Calibri"/>
              </a:rPr>
              <a:t>ise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0749" y="5286080"/>
            <a:ext cx="335125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ve</a:t>
            </a:r>
            <a:r>
              <a:rPr sz="3600" i="1" spc="-22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ütb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r</a:t>
            </a:r>
            <a:r>
              <a:rPr sz="3600" i="1" spc="-77" baseline="3413" dirty="0" smtClean="0">
                <a:latin typeface="Calibri"/>
                <a:cs typeface="Calibri"/>
              </a:rPr>
              <a:t> </a:t>
            </a:r>
            <a:r>
              <a:rPr sz="3600" i="1" spc="-9" baseline="3413" dirty="0" smtClean="0">
                <a:latin typeface="Calibri"/>
                <a:cs typeface="Calibri"/>
              </a:rPr>
              <a:t>i</a:t>
            </a:r>
            <a:r>
              <a:rPr sz="3600" i="1" spc="0" baseline="3413" dirty="0" smtClean="0">
                <a:latin typeface="Calibri"/>
                <a:cs typeface="Calibri"/>
              </a:rPr>
              <a:t>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tişimi</a:t>
            </a:r>
            <a:r>
              <a:rPr sz="3600" i="1" spc="-75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tki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4" baseline="3413" dirty="0" smtClean="0">
                <a:latin typeface="Calibri"/>
                <a:cs typeface="Calibri"/>
              </a:rPr>
              <a:t>er</a:t>
            </a:r>
            <a:r>
              <a:rPr sz="3600" i="1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904" y="798408"/>
            <a:ext cx="711326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5904" y="873846"/>
            <a:ext cx="75438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51342" y="873846"/>
            <a:ext cx="696163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12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Gö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rünüş</a:t>
            </a:r>
            <a:r>
              <a:rPr sz="3000" b="1" spc="-10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av</a:t>
            </a:r>
            <a:r>
              <a:rPr sz="3000" b="1" spc="-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3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12974" y="873846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689174" y="873846"/>
            <a:ext cx="75438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51342" y="1364574"/>
            <a:ext cx="6961631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923606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3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ör</a:t>
            </a:r>
            <a:r>
              <a:rPr sz="4500" spc="-4" baseline="2730" dirty="0" smtClean="0">
                <a:latin typeface="Calibri"/>
                <a:cs typeface="Calibri"/>
              </a:rPr>
              <a:t>ünü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9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hakk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bil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5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4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1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üni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29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op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1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ünle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z,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op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ş;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pe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mb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ünl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elbi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akka</a:t>
            </a:r>
            <a:r>
              <a:rPr sz="3000" spc="-4" dirty="0" smtClean="0">
                <a:latin typeface="Calibri"/>
                <a:cs typeface="Calibri"/>
              </a:rPr>
              <a:t>bıl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39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op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60475" y="1892807"/>
            <a:ext cx="3875539" cy="2886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57564" y="784946"/>
            <a:ext cx="832977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9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he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5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he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5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nü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1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984" y="1251290"/>
            <a:ext cx="159887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551" y="1251290"/>
            <a:ext cx="72260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bil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7709" y="1251290"/>
            <a:ext cx="44372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4985" y="1251290"/>
            <a:ext cx="6539661" cy="3661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114" baseline="2730" dirty="0" smtClean="0">
                <a:latin typeface="Calibri"/>
                <a:cs typeface="Calibri"/>
              </a:rPr>
              <a:t> </a:t>
            </a:r>
            <a:r>
              <a:rPr sz="4500" spc="9" baseline="2730" dirty="0" smtClean="0">
                <a:latin typeface="Calibri"/>
                <a:cs typeface="Calibri"/>
              </a:rPr>
              <a:t>ö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4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 dirty="0">
              <a:latin typeface="Calibri"/>
              <a:cs typeface="Calibri"/>
            </a:endParaRPr>
          </a:p>
          <a:p>
            <a:pPr marL="1260582" marR="444713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nü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ş,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örü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i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 dirty="0">
              <a:latin typeface="Calibri"/>
              <a:cs typeface="Calibri"/>
            </a:endParaRPr>
          </a:p>
          <a:p>
            <a:pPr marL="1710162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ilin</a:t>
            </a:r>
            <a:r>
              <a:rPr sz="3000" spc="1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let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 dirty="0">
              <a:latin typeface="Calibri"/>
              <a:cs typeface="Calibri"/>
            </a:endParaRPr>
          </a:p>
          <a:p>
            <a:pPr marL="1260582" marR="78587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ha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h</a:t>
            </a:r>
            <a:r>
              <a:rPr sz="3000" spc="14" dirty="0" smtClean="0">
                <a:latin typeface="Calibri"/>
                <a:cs typeface="Calibri"/>
              </a:rPr>
              <a:t>â</a:t>
            </a:r>
            <a:r>
              <a:rPr sz="3000" spc="-4" dirty="0" smtClean="0">
                <a:latin typeface="Calibri"/>
                <a:cs typeface="Calibri"/>
              </a:rPr>
              <a:t>lin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ol </a:t>
            </a:r>
            <a:r>
              <a:rPr sz="3000" spc="4" dirty="0" smtClean="0">
                <a:latin typeface="Calibri"/>
                <a:cs typeface="Calibri"/>
              </a:rPr>
              <a:t>aça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6564" y="4955372"/>
            <a:ext cx="485294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İl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tişim,</a:t>
            </a:r>
            <a:r>
              <a:rPr sz="3600" i="1" spc="-76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s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vgi,</a:t>
            </a:r>
            <a:r>
              <a:rPr sz="3600" i="1" spc="-55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anla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ış</a:t>
            </a:r>
            <a:r>
              <a:rPr sz="3600" i="1" spc="-67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ve</a:t>
            </a:r>
            <a:r>
              <a:rPr sz="3600" i="1" spc="-22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hoşg</a:t>
            </a:r>
            <a:r>
              <a:rPr sz="3600" i="1" spc="-4" baseline="3413" dirty="0" smtClean="0">
                <a:latin typeface="Calibri"/>
                <a:cs typeface="Calibri"/>
              </a:rPr>
              <a:t>ö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ü</a:t>
            </a:r>
            <a:r>
              <a:rPr sz="3600" i="1" spc="-79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i</a:t>
            </a:r>
            <a:r>
              <a:rPr sz="3600" i="1" spc="-9" baseline="3413" dirty="0" smtClean="0">
                <a:latin typeface="Calibri"/>
                <a:cs typeface="Calibri"/>
              </a:rPr>
              <a:t>s</a:t>
            </a:r>
            <a:r>
              <a:rPr sz="3600" i="1" spc="0" baseline="3413" dirty="0" smtClean="0">
                <a:latin typeface="Calibri"/>
                <a:cs typeface="Calibri"/>
              </a:rPr>
              <a:t>t</a:t>
            </a:r>
            <a:r>
              <a:rPr sz="3600" i="1" spc="4" baseline="3413" dirty="0" smtClean="0">
                <a:latin typeface="Calibri"/>
                <a:cs typeface="Calibri"/>
              </a:rPr>
              <a:t>er</a:t>
            </a:r>
            <a:r>
              <a:rPr sz="3600" i="1" spc="0" baseline="3413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05001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0" baseline="2730" dirty="0" smtClean="0">
                <a:latin typeface="Calibri"/>
                <a:cs typeface="Calibri"/>
              </a:rPr>
              <a:t>ç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z,</a:t>
            </a:r>
            <a:r>
              <a:rPr sz="4500" spc="-9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ını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fe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8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4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endi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endParaRPr sz="3000">
              <a:latin typeface="Calibri"/>
              <a:cs typeface="Calibri"/>
            </a:endParaRPr>
          </a:p>
          <a:p>
            <a:pPr marL="12700" marR="76225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ş,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ş;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enl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ke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kark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ysa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18688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İş</a:t>
            </a:r>
            <a:r>
              <a:rPr sz="4500" spc="-1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ör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mele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7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gi</a:t>
            </a:r>
            <a:r>
              <a:rPr sz="4500" spc="-4" baseline="2730" dirty="0" smtClean="0">
                <a:latin typeface="Calibri"/>
                <a:cs typeface="Calibri"/>
              </a:rPr>
              <a:t>dil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9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5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rş</a:t>
            </a:r>
            <a:r>
              <a:rPr sz="4500" spc="-4" baseline="2730" dirty="0" smtClean="0">
                <a:latin typeface="Calibri"/>
                <a:cs typeface="Calibri"/>
              </a:rPr>
              <a:t>ıd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yi</a:t>
            </a:r>
            <a:r>
              <a:rPr sz="4500" spc="-5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lu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etk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lınd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şi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 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ünü</a:t>
            </a:r>
            <a:r>
              <a:rPr sz="3000" spc="0" dirty="0" smtClean="0">
                <a:latin typeface="Calibri"/>
                <a:cs typeface="Calibri"/>
              </a:rPr>
              <a:t>şü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 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z,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 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451202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9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5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zi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zı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50747" y="797051"/>
            <a:ext cx="7496555" cy="489203"/>
          </a:xfrm>
          <a:custGeom>
            <a:avLst/>
            <a:gdLst/>
            <a:ahLst/>
            <a:cxnLst/>
            <a:rect l="l" t="t" r="r" b="b"/>
            <a:pathLst>
              <a:path w="7496555" h="489203">
                <a:moveTo>
                  <a:pt x="0" y="489203"/>
                </a:moveTo>
                <a:lnTo>
                  <a:pt x="7496555" y="489203"/>
                </a:lnTo>
                <a:lnTo>
                  <a:pt x="749655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0747" y="720851"/>
            <a:ext cx="7496555" cy="74675"/>
          </a:xfrm>
          <a:custGeom>
            <a:avLst/>
            <a:gdLst/>
            <a:ahLst/>
            <a:cxnLst/>
            <a:rect l="l" t="t" r="r" b="b"/>
            <a:pathLst>
              <a:path w="7496555" h="74675">
                <a:moveTo>
                  <a:pt x="0" y="74675"/>
                </a:moveTo>
                <a:lnTo>
                  <a:pt x="7496555" y="74675"/>
                </a:lnTo>
                <a:lnTo>
                  <a:pt x="74965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4882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48827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747" y="1287779"/>
            <a:ext cx="7496555" cy="74675"/>
          </a:xfrm>
          <a:custGeom>
            <a:avLst/>
            <a:gdLst/>
            <a:ahLst/>
            <a:cxnLst/>
            <a:rect l="l" t="t" r="r" b="b"/>
            <a:pathLst>
              <a:path w="7496555" h="74675">
                <a:moveTo>
                  <a:pt x="0" y="74675"/>
                </a:moveTo>
                <a:lnTo>
                  <a:pt x="7496555" y="74675"/>
                </a:lnTo>
                <a:lnTo>
                  <a:pt x="74965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48827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48827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6627" y="1428241"/>
            <a:ext cx="2437713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2123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ünü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9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8263" y="1428241"/>
            <a:ext cx="5947055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oj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2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4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h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4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1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33179" marR="57150">
              <a:lnSpc>
                <a:spcPts val="3660"/>
              </a:lnSpc>
              <a:spcBef>
                <a:spcPts val="25"/>
              </a:spcBef>
            </a:pP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30131" marR="57150">
              <a:lnSpc>
                <a:spcPts val="3660"/>
              </a:lnSpc>
            </a:pP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ysa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627" y="2822702"/>
            <a:ext cx="8672243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3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3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tü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î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5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160481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dek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son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2423" y="2822702"/>
            <a:ext cx="61897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1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7648955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749807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4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rb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iy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11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-9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iml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48065" y="796289"/>
            <a:ext cx="75438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7498079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642058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att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6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1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3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dedi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11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hbe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it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rol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mak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oj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şa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tma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“ça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oj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“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19" dirty="0" smtClean="0">
                <a:latin typeface="Calibri"/>
                <a:cs typeface="Calibri"/>
              </a:rPr>
              <a:t>ü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46261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Yö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10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faa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5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im</a:t>
            </a:r>
            <a:r>
              <a:rPr sz="4500" spc="-4" baseline="2730" dirty="0" smtClean="0">
                <a:latin typeface="Calibri"/>
                <a:cs typeface="Calibri"/>
              </a:rPr>
              <a:t>lili</a:t>
            </a:r>
            <a:r>
              <a:rPr sz="4500" spc="4" baseline="2730" dirty="0" smtClean="0">
                <a:latin typeface="Calibri"/>
                <a:cs typeface="Calibri"/>
              </a:rPr>
              <a:t>ği</a:t>
            </a:r>
            <a:r>
              <a:rPr sz="4500" spc="-4" baseline="2730" dirty="0" smtClean="0">
                <a:latin typeface="Calibri"/>
                <a:cs typeface="Calibri"/>
              </a:rPr>
              <a:t>ni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bil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5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let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 marR="339418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oj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kma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kma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cın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69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k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 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 marR="1132629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fınd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15640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2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lu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ca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5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-1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;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enli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lığ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nemlid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unlu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st</a:t>
            </a:r>
            <a:r>
              <a:rPr sz="3000" spc="-3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23544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4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23" baseline="2730" dirty="0" smtClean="0">
                <a:latin typeface="Calibri"/>
                <a:cs typeface="Calibri"/>
              </a:rPr>
              <a:t> </a:t>
            </a:r>
            <a:r>
              <a:rPr sz="4500" spc="34" baseline="2730" dirty="0" smtClean="0">
                <a:latin typeface="Calibri"/>
                <a:cs typeface="Calibri"/>
              </a:rPr>
              <a:t>y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10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6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  <a:p>
            <a:pPr marL="12700" marR="168415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kat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kç</a:t>
            </a:r>
            <a:r>
              <a:rPr sz="3000" spc="0" dirty="0" smtClean="0">
                <a:latin typeface="Calibri"/>
                <a:cs typeface="Calibri"/>
              </a:rPr>
              <a:t>a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faa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k 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hipl</a:t>
            </a:r>
            <a:r>
              <a:rPr sz="3000" spc="4" dirty="0" smtClean="0">
                <a:latin typeface="Calibri"/>
                <a:cs typeface="Calibri"/>
              </a:rPr>
              <a:t>enm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tü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ünü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gi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 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5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 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zor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652104" y="874608"/>
            <a:ext cx="5631179" cy="489203"/>
          </a:xfrm>
          <a:custGeom>
            <a:avLst/>
            <a:gdLst/>
            <a:ahLst/>
            <a:cxnLst/>
            <a:rect l="l" t="t" r="r" b="b"/>
            <a:pathLst>
              <a:path w="5631179" h="489203">
                <a:moveTo>
                  <a:pt x="0" y="489203"/>
                </a:moveTo>
                <a:lnTo>
                  <a:pt x="5631179" y="489203"/>
                </a:lnTo>
                <a:lnTo>
                  <a:pt x="5631179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5904" y="798408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5904" y="798408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2104" y="798408"/>
            <a:ext cx="5631179" cy="74675"/>
          </a:xfrm>
          <a:custGeom>
            <a:avLst/>
            <a:gdLst/>
            <a:ahLst/>
            <a:cxnLst/>
            <a:rect l="l" t="t" r="r" b="b"/>
            <a:pathLst>
              <a:path w="5631179" h="74675">
                <a:moveTo>
                  <a:pt x="0" y="74675"/>
                </a:moveTo>
                <a:lnTo>
                  <a:pt x="5631179" y="74675"/>
                </a:lnTo>
                <a:lnTo>
                  <a:pt x="563117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84808" y="798408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84808" y="798408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5904" y="1365336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2104" y="1441536"/>
            <a:ext cx="5631179" cy="74675"/>
          </a:xfrm>
          <a:custGeom>
            <a:avLst/>
            <a:gdLst/>
            <a:ahLst/>
            <a:cxnLst/>
            <a:rect l="l" t="t" r="r" b="b"/>
            <a:pathLst>
              <a:path w="5631179" h="74675">
                <a:moveTo>
                  <a:pt x="0" y="74675"/>
                </a:moveTo>
                <a:lnTo>
                  <a:pt x="5631179" y="74675"/>
                </a:lnTo>
                <a:lnTo>
                  <a:pt x="563117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2104" y="1365336"/>
            <a:ext cx="5631179" cy="74675"/>
          </a:xfrm>
          <a:custGeom>
            <a:avLst/>
            <a:gdLst/>
            <a:ahLst/>
            <a:cxnLst/>
            <a:rect l="l" t="t" r="r" b="b"/>
            <a:pathLst>
              <a:path w="5631179" h="74675">
                <a:moveTo>
                  <a:pt x="0" y="74675"/>
                </a:moveTo>
                <a:lnTo>
                  <a:pt x="5631179" y="74675"/>
                </a:lnTo>
                <a:lnTo>
                  <a:pt x="563117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61008" y="1365336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84808" y="1441536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84808" y="1365336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5904" y="874608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61008" y="874608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84808" y="874608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7804" y="2567929"/>
            <a:ext cx="4253490" cy="2613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57564" y="1581998"/>
            <a:ext cx="835259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ini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ya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ubu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6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ant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984" y="2046818"/>
            <a:ext cx="102358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sosy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35120" y="2046818"/>
            <a:ext cx="124798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ili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86657" y="2046818"/>
            <a:ext cx="160839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lu</a:t>
            </a:r>
            <a:r>
              <a:rPr sz="4500" spc="9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8986" y="2046818"/>
            <a:ext cx="5308987" cy="3196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dedi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4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“</a:t>
            </a:r>
            <a:r>
              <a:rPr sz="4500" spc="0" baseline="2730" dirty="0" smtClean="0">
                <a:latin typeface="Calibri"/>
                <a:cs typeface="Calibri"/>
              </a:rPr>
              <a:t>To</a:t>
            </a:r>
            <a:r>
              <a:rPr sz="4500" spc="-4" baseline="2730" dirty="0" smtClean="0">
                <a:latin typeface="Calibri"/>
                <a:cs typeface="Calibri"/>
              </a:rPr>
              <a:t>plu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484909" marR="31621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sosy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484909" algn="just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â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sosy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ad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r.”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6564" y="5286080"/>
            <a:ext cx="379959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Aile</a:t>
            </a:r>
            <a:r>
              <a:rPr sz="3600" i="1" spc="-36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ö</a:t>
            </a:r>
            <a:r>
              <a:rPr sz="3600" i="1" spc="-9" baseline="3413" dirty="0" smtClean="0">
                <a:latin typeface="Calibri"/>
                <a:cs typeface="Calibri"/>
              </a:rPr>
              <a:t>n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mli</a:t>
            </a:r>
            <a:r>
              <a:rPr sz="3600" i="1" spc="-66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bir</a:t>
            </a:r>
            <a:r>
              <a:rPr sz="3600" i="1" spc="-25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sos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al</a:t>
            </a:r>
            <a:r>
              <a:rPr sz="3600" i="1" spc="-59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ç</a:t>
            </a:r>
            <a:r>
              <a:rPr sz="3600" i="1" spc="-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v</a:t>
            </a:r>
            <a:r>
              <a:rPr sz="3600" i="1" spc="4" baseline="3413" dirty="0" smtClean="0">
                <a:latin typeface="Calibri"/>
                <a:cs typeface="Calibri"/>
              </a:rPr>
              <a:t>re</a:t>
            </a:r>
            <a:r>
              <a:rPr sz="3600" i="1" spc="0" baseline="3413" dirty="0" smtClean="0">
                <a:latin typeface="Calibri"/>
                <a:cs typeface="Calibri"/>
              </a:rPr>
              <a:t>di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904" y="798408"/>
            <a:ext cx="5784341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5904" y="873846"/>
            <a:ext cx="75438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51342" y="873846"/>
            <a:ext cx="5632703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7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3000" b="1" spc="-7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işil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9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4046" y="873846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360246" y="873846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51342" y="1364574"/>
            <a:ext cx="5632703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74722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r>
              <a:rPr sz="4500" spc="-6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8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ok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0" baseline="2730" dirty="0" smtClean="0">
                <a:latin typeface="Calibri"/>
                <a:cs typeface="Calibri"/>
              </a:rPr>
              <a:t>sy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8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vre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69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519329" algn="just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Amaç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niteli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akım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plulu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sy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” </a:t>
            </a:r>
            <a:r>
              <a:rPr sz="3000" spc="-4" dirty="0" smtClean="0">
                <a:latin typeface="Calibri"/>
                <a:cs typeface="Calibri"/>
              </a:rPr>
              <a:t>den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3290315" cy="489203"/>
          </a:xfrm>
          <a:custGeom>
            <a:avLst/>
            <a:gdLst/>
            <a:ahLst/>
            <a:cxnLst/>
            <a:rect l="l" t="t" r="r" b="b"/>
            <a:pathLst>
              <a:path w="3290315" h="489203">
                <a:moveTo>
                  <a:pt x="0" y="489203"/>
                </a:moveTo>
                <a:lnTo>
                  <a:pt x="3290315" y="489203"/>
                </a:lnTo>
                <a:lnTo>
                  <a:pt x="329031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3290315" cy="74675"/>
          </a:xfrm>
          <a:custGeom>
            <a:avLst/>
            <a:gdLst/>
            <a:ahLst/>
            <a:cxnLst/>
            <a:rect l="l" t="t" r="r" b="b"/>
            <a:pathLst>
              <a:path w="3290315" h="74675">
                <a:moveTo>
                  <a:pt x="0" y="74675"/>
                </a:moveTo>
                <a:lnTo>
                  <a:pt x="3290315" y="74675"/>
                </a:lnTo>
                <a:lnTo>
                  <a:pt x="329031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4258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42587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3290315" cy="74675"/>
          </a:xfrm>
          <a:custGeom>
            <a:avLst/>
            <a:gdLst/>
            <a:ahLst/>
            <a:cxnLst/>
            <a:rect l="l" t="t" r="r" b="b"/>
            <a:pathLst>
              <a:path w="3290315" h="74675">
                <a:moveTo>
                  <a:pt x="0" y="74675"/>
                </a:moveTo>
                <a:lnTo>
                  <a:pt x="3290315" y="74675"/>
                </a:lnTo>
                <a:lnTo>
                  <a:pt x="329031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3290315" cy="74675"/>
          </a:xfrm>
          <a:custGeom>
            <a:avLst/>
            <a:gdLst/>
            <a:ahLst/>
            <a:cxnLst/>
            <a:rect l="l" t="t" r="r" b="b"/>
            <a:pathLst>
              <a:path w="3290315" h="74675">
                <a:moveTo>
                  <a:pt x="0" y="74675"/>
                </a:moveTo>
                <a:lnTo>
                  <a:pt x="3290315" y="74675"/>
                </a:lnTo>
                <a:lnTo>
                  <a:pt x="329031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18787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42587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42587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878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4258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046950" cy="3661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amac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bil</a:t>
            </a:r>
            <a:r>
              <a:rPr sz="4500" spc="1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r>
              <a:rPr sz="4500" spc="-15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let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ini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;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),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),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4" dirty="0" smtClean="0">
                <a:latin typeface="Calibri"/>
                <a:cs typeface="Calibri"/>
              </a:rPr>
              <a:t>hedef</a:t>
            </a:r>
            <a:r>
              <a:rPr sz="3000" spc="0" dirty="0" smtClean="0">
                <a:latin typeface="Calibri"/>
                <a:cs typeface="Calibri"/>
              </a:rPr>
              <a:t>),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8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4500" spc="4" baseline="1001" dirty="0" smtClean="0">
                <a:latin typeface="Wingdings"/>
                <a:cs typeface="Wingdings"/>
              </a:rPr>
              <a:t></a:t>
            </a:r>
            <a:r>
              <a:rPr sz="3000" b="1" spc="-4" dirty="0" smtClean="0">
                <a:latin typeface="Calibri"/>
                <a:cs typeface="Calibri"/>
              </a:rPr>
              <a:t>Gö</a:t>
            </a:r>
            <a:r>
              <a:rPr sz="3000" b="1" spc="0" dirty="0" smtClean="0">
                <a:latin typeface="Calibri"/>
                <a:cs typeface="Calibri"/>
              </a:rPr>
              <a:t>nder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c</a:t>
            </a:r>
            <a:r>
              <a:rPr sz="3000" b="1" spc="0" dirty="0" smtClean="0">
                <a:latin typeface="Calibri"/>
                <a:cs typeface="Calibri"/>
              </a:rPr>
              <a:t>i</a:t>
            </a:r>
            <a:r>
              <a:rPr sz="3000" b="1" spc="-144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(</a:t>
            </a:r>
            <a:r>
              <a:rPr sz="3000" b="1" spc="4" dirty="0" smtClean="0">
                <a:latin typeface="Calibri"/>
                <a:cs typeface="Calibri"/>
              </a:rPr>
              <a:t>K</a:t>
            </a:r>
            <a:r>
              <a:rPr sz="3000" b="1" spc="-4" dirty="0" smtClean="0">
                <a:latin typeface="Calibri"/>
                <a:cs typeface="Calibri"/>
              </a:rPr>
              <a:t>ay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k)</a:t>
            </a:r>
            <a:endParaRPr sz="3000">
              <a:latin typeface="Calibri"/>
              <a:cs typeface="Calibri"/>
            </a:endParaRPr>
          </a:p>
          <a:p>
            <a:pPr marL="12700" marR="230764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cel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akta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şi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ata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344347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329183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imi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1825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018025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3291839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28576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yi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plu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4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ca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fi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1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39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öy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oj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sosy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çe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 İ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9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58873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3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bü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sosy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8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vre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7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4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rk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Sosy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çe</a:t>
            </a:r>
            <a:r>
              <a:rPr sz="3000" spc="0" dirty="0" smtClean="0">
                <a:latin typeface="Calibri"/>
                <a:cs typeface="Calibri"/>
              </a:rPr>
              <a:t>vre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al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z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inde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32585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6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sosy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vr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dü</a:t>
            </a:r>
            <a:r>
              <a:rPr sz="4500" spc="9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nc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or,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din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4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4" baseline="2730" dirty="0" smtClean="0">
                <a:latin typeface="Calibri"/>
                <a:cs typeface="Calibri"/>
              </a:rPr>
              <a:t>gi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5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262498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faa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Sosy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sözs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29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ünlü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att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ön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-4" dirty="0" smtClean="0">
                <a:latin typeface="Calibri"/>
                <a:cs typeface="Calibri"/>
              </a:rPr>
              <a:t>uldu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025651" y="1450836"/>
            <a:ext cx="5273046" cy="3224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5184" y="784946"/>
            <a:ext cx="115807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6808" y="784946"/>
            <a:ext cx="100720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çi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37562" y="784946"/>
            <a:ext cx="132265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3772" y="784946"/>
            <a:ext cx="131618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vr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3333" y="784946"/>
            <a:ext cx="3890780" cy="45006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7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7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endParaRPr sz="3000">
              <a:latin typeface="Calibri"/>
              <a:cs typeface="Calibri"/>
            </a:endParaRPr>
          </a:p>
          <a:p>
            <a:pPr marL="463394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lulu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yı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1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2925"/>
              </a:lnSpc>
              <a:spcBef>
                <a:spcPts val="146"/>
              </a:spcBef>
            </a:pPr>
            <a:r>
              <a:rPr sz="3600" i="1" spc="0" baseline="1137" dirty="0" smtClean="0">
                <a:latin typeface="Calibri"/>
                <a:cs typeface="Calibri"/>
              </a:rPr>
              <a:t>z</a:t>
            </a:r>
            <a:r>
              <a:rPr sz="3600" i="1" spc="4" baseline="1137" dirty="0" smtClean="0">
                <a:latin typeface="Calibri"/>
                <a:cs typeface="Calibri"/>
              </a:rPr>
              <a:t>e</a:t>
            </a:r>
            <a:r>
              <a:rPr sz="3600" i="1" spc="0" baseline="1137" dirty="0" smtClean="0">
                <a:latin typeface="Calibri"/>
                <a:cs typeface="Calibri"/>
              </a:rPr>
              <a:t>ngin</a:t>
            </a:r>
            <a:r>
              <a:rPr sz="3600" i="1" spc="-9" baseline="1137" dirty="0" smtClean="0">
                <a:latin typeface="Calibri"/>
                <a:cs typeface="Calibri"/>
              </a:rPr>
              <a:t>l</a:t>
            </a:r>
            <a:r>
              <a:rPr sz="3600" i="1" spc="4" baseline="1137" dirty="0" smtClean="0">
                <a:latin typeface="Calibri"/>
                <a:cs typeface="Calibri"/>
              </a:rPr>
              <a:t>e</a:t>
            </a:r>
            <a:r>
              <a:rPr sz="3600" i="1" spc="0" baseline="1137" dirty="0" smtClean="0">
                <a:latin typeface="Calibri"/>
                <a:cs typeface="Calibri"/>
              </a:rPr>
              <a:t>şti</a:t>
            </a:r>
            <a:r>
              <a:rPr sz="3600" i="1" spc="4" baseline="1137" dirty="0" smtClean="0">
                <a:latin typeface="Calibri"/>
                <a:cs typeface="Calibri"/>
              </a:rPr>
              <a:t>r</a:t>
            </a:r>
            <a:r>
              <a:rPr sz="3600" i="1" spc="-9" baseline="1137" dirty="0" smtClean="0">
                <a:latin typeface="Calibri"/>
                <a:cs typeface="Calibri"/>
              </a:rPr>
              <a:t>i</a:t>
            </a:r>
            <a:r>
              <a:rPr sz="3600" i="1" spc="4" baseline="1137" dirty="0" smtClean="0">
                <a:latin typeface="Calibri"/>
                <a:cs typeface="Calibri"/>
              </a:rPr>
              <a:t>r</a:t>
            </a:r>
            <a:r>
              <a:rPr sz="3600" i="1" spc="0" baseline="1137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6564" y="4955372"/>
            <a:ext cx="51693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Kültü</a:t>
            </a:r>
            <a:r>
              <a:rPr sz="3600" i="1" spc="4" baseline="3413" dirty="0" smtClean="0">
                <a:latin typeface="Calibri"/>
                <a:cs typeface="Calibri"/>
              </a:rPr>
              <a:t>re</a:t>
            </a:r>
            <a:r>
              <a:rPr sz="3600" i="1" spc="0" baseline="3413" dirty="0" smtClean="0">
                <a:latin typeface="Calibri"/>
                <a:cs typeface="Calibri"/>
              </a:rPr>
              <a:t>l</a:t>
            </a:r>
            <a:r>
              <a:rPr sz="3600" i="1" spc="-75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fa</a:t>
            </a:r>
            <a:r>
              <a:rPr sz="3600" i="1" spc="-9" baseline="3413" dirty="0" smtClean="0">
                <a:latin typeface="Calibri"/>
                <a:cs typeface="Calibri"/>
              </a:rPr>
              <a:t>a</a:t>
            </a:r>
            <a:r>
              <a:rPr sz="3600" i="1" spc="0" baseline="3413" dirty="0" smtClean="0">
                <a:latin typeface="Calibri"/>
                <a:cs typeface="Calibri"/>
              </a:rPr>
              <a:t>li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-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e</a:t>
            </a:r>
            <a:r>
              <a:rPr sz="3600" i="1" spc="-109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kat</a:t>
            </a:r>
            <a:r>
              <a:rPr sz="3600" i="1" spc="-9" baseline="3413" dirty="0" smtClean="0">
                <a:latin typeface="Calibri"/>
                <a:cs typeface="Calibri"/>
              </a:rPr>
              <a:t>ı</a:t>
            </a:r>
            <a:r>
              <a:rPr sz="3600" i="1" spc="0" baseline="3413" dirty="0" smtClean="0">
                <a:latin typeface="Calibri"/>
                <a:cs typeface="Calibri"/>
              </a:rPr>
              <a:t>lım</a:t>
            </a:r>
            <a:r>
              <a:rPr sz="3600" i="1" spc="-66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sos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al</a:t>
            </a:r>
            <a:r>
              <a:rPr sz="3600" i="1" spc="-59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ç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v</a:t>
            </a:r>
            <a:r>
              <a:rPr sz="3600" i="1" spc="4" baseline="3413" dirty="0" smtClean="0">
                <a:latin typeface="Calibri"/>
                <a:cs typeface="Calibri"/>
              </a:rPr>
              <a:t>re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50747" y="797051"/>
            <a:ext cx="3218687" cy="489203"/>
          </a:xfrm>
          <a:custGeom>
            <a:avLst/>
            <a:gdLst/>
            <a:ahLst/>
            <a:cxnLst/>
            <a:rect l="l" t="t" r="r" b="b"/>
            <a:pathLst>
              <a:path w="3218687" h="489203">
                <a:moveTo>
                  <a:pt x="0" y="489203"/>
                </a:moveTo>
                <a:lnTo>
                  <a:pt x="3218687" y="489203"/>
                </a:lnTo>
                <a:lnTo>
                  <a:pt x="321868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747" y="720851"/>
            <a:ext cx="3218687" cy="74675"/>
          </a:xfrm>
          <a:custGeom>
            <a:avLst/>
            <a:gdLst/>
            <a:ahLst/>
            <a:cxnLst/>
            <a:rect l="l" t="t" r="r" b="b"/>
            <a:pathLst>
              <a:path w="3218687" h="74675">
                <a:moveTo>
                  <a:pt x="0" y="74675"/>
                </a:moveTo>
                <a:lnTo>
                  <a:pt x="3218687" y="74675"/>
                </a:lnTo>
                <a:lnTo>
                  <a:pt x="32186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0959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70959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287779"/>
            <a:ext cx="3218687" cy="74675"/>
          </a:xfrm>
          <a:custGeom>
            <a:avLst/>
            <a:gdLst/>
            <a:ahLst/>
            <a:cxnLst/>
            <a:rect l="l" t="t" r="r" b="b"/>
            <a:pathLst>
              <a:path w="3218687" h="74675">
                <a:moveTo>
                  <a:pt x="0" y="74675"/>
                </a:moveTo>
                <a:lnTo>
                  <a:pt x="3218687" y="74675"/>
                </a:lnTo>
                <a:lnTo>
                  <a:pt x="32186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70959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70959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6627" y="1428241"/>
            <a:ext cx="9183151" cy="3196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697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9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6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D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am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r>
              <a:rPr sz="4500" b="1" spc="-83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Çalı</a:t>
            </a:r>
            <a:r>
              <a:rPr sz="4500" b="1" spc="4" baseline="2730" dirty="0" smtClean="0">
                <a:latin typeface="Calibri"/>
                <a:cs typeface="Calibri"/>
              </a:rPr>
              <a:t>şm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 marR="402015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Öğ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ıda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nc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lat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nle</a:t>
            </a:r>
            <a:r>
              <a:rPr sz="3000" spc="4" dirty="0" smtClean="0">
                <a:latin typeface="Calibri"/>
                <a:cs typeface="Calibri"/>
              </a:rPr>
              <a:t>nd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25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69763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dın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Eve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ga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zy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„M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ha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79" dirty="0" smtClean="0">
                <a:latin typeface="Calibri"/>
                <a:cs typeface="Calibri"/>
              </a:rPr>
              <a:t>?</a:t>
            </a:r>
            <a:r>
              <a:rPr sz="3000" spc="0" dirty="0" smtClean="0">
                <a:latin typeface="Arial"/>
                <a:cs typeface="Arial"/>
              </a:rPr>
              <a:t>‟</a:t>
            </a:r>
            <a:endParaRPr sz="3000">
              <a:latin typeface="Arial"/>
              <a:cs typeface="Arial"/>
            </a:endParaRPr>
          </a:p>
          <a:p>
            <a:pPr marL="12700" marR="69763">
              <a:lnSpc>
                <a:spcPts val="3660"/>
              </a:lnSpc>
              <a:spcBef>
                <a:spcPts val="183"/>
              </a:spcBef>
            </a:pP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25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?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337108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322021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019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3220211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54864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Ko</a:t>
            </a:r>
            <a:r>
              <a:rPr sz="4500" spc="4" baseline="2730" dirty="0" smtClean="0">
                <a:latin typeface="Calibri"/>
                <a:cs typeface="Calibri"/>
              </a:rPr>
              <a:t>ca</a:t>
            </a:r>
            <a:r>
              <a:rPr sz="4500" spc="0" baseline="2730" dirty="0" smtClean="0">
                <a:latin typeface="Calibri"/>
                <a:cs typeface="Calibri"/>
              </a:rPr>
              <a:t>: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“</a:t>
            </a: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ık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eni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3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r>
              <a:rPr sz="4500" spc="-21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3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699572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beni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59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Böy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dak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akk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ulu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61523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p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ok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et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ağl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5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5" baseline="2730" dirty="0" smtClean="0">
                <a:latin typeface="Calibri"/>
                <a:cs typeface="Calibri"/>
              </a:rPr>
              <a:t> </a:t>
            </a:r>
            <a:r>
              <a:rPr sz="4500" spc="-1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eb</a:t>
            </a:r>
            <a:r>
              <a:rPr sz="4500" spc="-4" baseline="2730" dirty="0" smtClean="0">
                <a:latin typeface="Calibri"/>
                <a:cs typeface="Calibri"/>
              </a:rPr>
              <a:t>ili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oj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79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 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 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r: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 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</a:t>
            </a:r>
            <a:r>
              <a:rPr sz="3000" spc="4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nak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17804" y="1655051"/>
            <a:ext cx="3889257" cy="2901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7564" y="784946"/>
            <a:ext cx="771491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ulu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f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10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11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984" y="1251290"/>
            <a:ext cx="178860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bü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0139" y="1251290"/>
            <a:ext cx="110435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08044" y="1251290"/>
            <a:ext cx="96491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6508" y="1251290"/>
            <a:ext cx="5428153" cy="3196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ınl</a:t>
            </a:r>
            <a:r>
              <a:rPr sz="4500" spc="4" baseline="2730" dirty="0" smtClean="0">
                <a:latin typeface="Calibri"/>
                <a:cs typeface="Calibri"/>
              </a:rPr>
              <a:t>atm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3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ya</a:t>
            </a:r>
            <a:endParaRPr sz="3000">
              <a:latin typeface="Calibri"/>
              <a:cs typeface="Calibri"/>
            </a:endParaRPr>
          </a:p>
          <a:p>
            <a:pPr marL="144675" marR="334437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şu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r. F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44675" marR="1101360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2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yı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984" y="4862408"/>
            <a:ext cx="3840435" cy="7020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üz</a:t>
            </a:r>
            <a:r>
              <a:rPr sz="3600" i="1" spc="-33" baseline="3413" dirty="0" smtClean="0">
                <a:latin typeface="Calibri"/>
                <a:cs typeface="Calibri"/>
              </a:rPr>
              <a:t> 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üze</a:t>
            </a:r>
            <a:r>
              <a:rPr sz="3600" i="1" spc="-4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olma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an</a:t>
            </a:r>
            <a:r>
              <a:rPr sz="3600" i="1" spc="-84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il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ti</a:t>
            </a:r>
            <a:r>
              <a:rPr sz="3600" i="1" spc="-9" baseline="3413" dirty="0" smtClean="0">
                <a:latin typeface="Calibri"/>
                <a:cs typeface="Calibri"/>
              </a:rPr>
              <a:t>ş</a:t>
            </a:r>
            <a:r>
              <a:rPr sz="3600" i="1" spc="0" baseline="3413" dirty="0" smtClean="0">
                <a:latin typeface="Calibri"/>
                <a:cs typeface="Calibri"/>
              </a:rPr>
              <a:t>iml</a:t>
            </a:r>
            <a:r>
              <a:rPr sz="3600" i="1" spc="4" baseline="3413" dirty="0" smtClean="0">
                <a:latin typeface="Calibri"/>
                <a:cs typeface="Calibri"/>
              </a:rPr>
              <a:t>er</a:t>
            </a:r>
            <a:r>
              <a:rPr sz="3600" i="1" spc="-9" baseline="3413" dirty="0" smtClean="0">
                <a:latin typeface="Calibri"/>
                <a:cs typeface="Calibri"/>
              </a:rPr>
              <a:t>d</a:t>
            </a:r>
            <a:r>
              <a:rPr sz="3600" i="1" spc="0" baseline="3413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930"/>
              </a:lnSpc>
              <a:spcBef>
                <a:spcPts val="19"/>
              </a:spcBef>
            </a:pPr>
            <a:r>
              <a:rPr sz="3600" i="1" spc="4" baseline="1137" dirty="0" smtClean="0">
                <a:latin typeface="Calibri"/>
                <a:cs typeface="Calibri"/>
              </a:rPr>
              <a:t>e</a:t>
            </a:r>
            <a:r>
              <a:rPr sz="3600" i="1" spc="0" baseline="1137" dirty="0" smtClean="0">
                <a:latin typeface="Calibri"/>
                <a:cs typeface="Calibri"/>
              </a:rPr>
              <a:t>tkil</a:t>
            </a:r>
            <a:r>
              <a:rPr sz="3600" i="1" spc="-4" baseline="1137" dirty="0" smtClean="0">
                <a:latin typeface="Calibri"/>
                <a:cs typeface="Calibri"/>
              </a:rPr>
              <a:t>e</a:t>
            </a:r>
            <a:r>
              <a:rPr sz="3600" i="1" spc="4" baseline="1137" dirty="0" smtClean="0">
                <a:latin typeface="Calibri"/>
                <a:cs typeface="Calibri"/>
              </a:rPr>
              <a:t>r</a:t>
            </a:r>
            <a:r>
              <a:rPr sz="3600" i="1" spc="0" baseline="1137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46487" y="4862408"/>
            <a:ext cx="47688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b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-9" baseline="3413" dirty="0" smtClean="0">
                <a:latin typeface="Calibri"/>
                <a:cs typeface="Calibri"/>
              </a:rPr>
              <a:t>d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n</a:t>
            </a:r>
            <a:r>
              <a:rPr sz="3600" i="1" spc="-59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dilinin</a:t>
            </a:r>
            <a:r>
              <a:rPr sz="3600" i="1" spc="-58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ku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0" baseline="3413" dirty="0" smtClean="0">
                <a:latin typeface="Calibri"/>
                <a:cs typeface="Calibri"/>
              </a:rPr>
              <a:t>lanılamam</a:t>
            </a:r>
            <a:r>
              <a:rPr sz="3600" i="1" spc="-9" baseline="3413" dirty="0" smtClean="0">
                <a:latin typeface="Calibri"/>
                <a:cs typeface="Calibri"/>
              </a:rPr>
              <a:t>a</a:t>
            </a:r>
            <a:r>
              <a:rPr sz="3600" i="1" spc="0" baseline="3413" dirty="0" smtClean="0">
                <a:latin typeface="Calibri"/>
                <a:cs typeface="Calibri"/>
              </a:rPr>
              <a:t>sı</a:t>
            </a:r>
            <a:r>
              <a:rPr sz="3600" i="1" spc="-159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il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tişimi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277541" cy="3686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b="1" spc="4" baseline="2730" dirty="0" smtClean="0">
                <a:latin typeface="Calibri"/>
                <a:cs typeface="Calibri"/>
              </a:rPr>
              <a:t>İ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imi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13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el</a:t>
            </a:r>
            <a:r>
              <a:rPr sz="4500" b="1" spc="-75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(p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4" baseline="2730" dirty="0" smtClean="0">
                <a:latin typeface="Calibri"/>
                <a:cs typeface="Calibri"/>
              </a:rPr>
              <a:t>sy</a:t>
            </a:r>
            <a:r>
              <a:rPr sz="4500" b="1" spc="-4" baseline="2730" dirty="0" smtClean="0">
                <a:latin typeface="Calibri"/>
                <a:cs typeface="Calibri"/>
              </a:rPr>
              <a:t>al</a:t>
            </a:r>
            <a:r>
              <a:rPr sz="4500" b="1" spc="0" baseline="2730" dirty="0" smtClean="0">
                <a:latin typeface="Calibri"/>
                <a:cs typeface="Calibri"/>
              </a:rPr>
              <a:t>)</a:t>
            </a:r>
            <a:r>
              <a:rPr sz="4500" b="1" spc="-160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en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ll</a:t>
            </a:r>
            <a:r>
              <a:rPr sz="4500" b="1" spc="0" baseline="2730" dirty="0" smtClean="0">
                <a:latin typeface="Calibri"/>
                <a:cs typeface="Calibri"/>
              </a:rPr>
              <a:t>eri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etk</a:t>
            </a:r>
            <a:r>
              <a:rPr sz="3000" spc="-4" dirty="0" smtClean="0">
                <a:latin typeface="Calibri"/>
                <a:cs typeface="Calibri"/>
              </a:rPr>
              <a:t>ilen</a:t>
            </a:r>
            <a:r>
              <a:rPr sz="3000" spc="4" dirty="0" smtClean="0">
                <a:latin typeface="Calibri"/>
                <a:cs typeface="Calibri"/>
              </a:rPr>
              <a:t>mem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mk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sosyo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75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gü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tat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lılı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ş,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fa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lılı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mama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 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296591" cy="46156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b="1" spc="4" baseline="3003" dirty="0" smtClean="0">
                <a:latin typeface="Wingdings"/>
                <a:cs typeface="Wingdings"/>
              </a:rPr>
              <a:t></a:t>
            </a:r>
            <a:r>
              <a:rPr sz="4500" b="1" spc="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j</a:t>
            </a:r>
            <a:r>
              <a:rPr sz="4500" b="1" spc="-9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146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ay</a:t>
            </a:r>
            <a:r>
              <a:rPr sz="4500" b="1" spc="9" baseline="2730" dirty="0" smtClean="0">
                <a:latin typeface="Calibri"/>
                <a:cs typeface="Calibri"/>
              </a:rPr>
              <a:t>n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157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en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ll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endParaRPr sz="3000">
              <a:latin typeface="Calibri"/>
              <a:cs typeface="Calibri"/>
            </a:endParaRPr>
          </a:p>
          <a:p>
            <a:pPr marL="12700" marR="16364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2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 ön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sosy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lılı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eb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4500" spc="4" baseline="1001" dirty="0" smtClean="0">
                <a:latin typeface="Wingdings"/>
                <a:cs typeface="Wingdings"/>
              </a:rPr>
              <a:t></a:t>
            </a:r>
            <a:r>
              <a:rPr sz="3000" b="1" spc="4" dirty="0" smtClean="0">
                <a:latin typeface="Calibri"/>
                <a:cs typeface="Calibri"/>
              </a:rPr>
              <a:t>İ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-4" dirty="0" smtClean="0">
                <a:latin typeface="Calibri"/>
                <a:cs typeface="Calibri"/>
              </a:rPr>
              <a:t>imi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13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k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l</a:t>
            </a:r>
            <a:r>
              <a:rPr sz="3000" b="1" spc="-67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en</a:t>
            </a:r>
            <a:r>
              <a:rPr sz="3000" b="1" spc="34" dirty="0" smtClean="0">
                <a:latin typeface="Calibri"/>
                <a:cs typeface="Calibri"/>
              </a:rPr>
              <a:t>g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ll</a:t>
            </a:r>
            <a:r>
              <a:rPr sz="3000" b="1" spc="0" dirty="0" smtClean="0">
                <a:latin typeface="Calibri"/>
                <a:cs typeface="Calibri"/>
              </a:rPr>
              <a:t>eri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kn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oj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ik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sosyo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oj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Sosyo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oj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öre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zor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293179" cy="4150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b="1" spc="4" baseline="3003" dirty="0" smtClean="0">
                <a:latin typeface="Wingdings"/>
                <a:cs typeface="Wingdings"/>
              </a:rPr>
              <a:t></a:t>
            </a:r>
            <a:r>
              <a:rPr sz="4500" b="1" spc="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j</a:t>
            </a:r>
            <a:r>
              <a:rPr sz="4500" b="1" spc="-9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(</a:t>
            </a:r>
            <a:r>
              <a:rPr sz="4500" b="1" spc="4" baseline="2730" dirty="0" smtClean="0">
                <a:latin typeface="Calibri"/>
                <a:cs typeface="Calibri"/>
              </a:rPr>
              <a:t>İ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r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nudu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456437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j;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s,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st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mb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4500" spc="4" baseline="1001" dirty="0" smtClean="0">
                <a:latin typeface="Wingdings"/>
                <a:cs typeface="Wingdings"/>
              </a:rPr>
              <a:t></a:t>
            </a:r>
            <a:r>
              <a:rPr sz="3000" b="1" spc="-4" dirty="0" smtClean="0">
                <a:latin typeface="Calibri"/>
                <a:cs typeface="Calibri"/>
              </a:rPr>
              <a:t>Alı</a:t>
            </a:r>
            <a:r>
              <a:rPr sz="3000" b="1" spc="4" dirty="0" smtClean="0">
                <a:latin typeface="Calibri"/>
                <a:cs typeface="Calibri"/>
              </a:rPr>
              <a:t>c</a:t>
            </a:r>
            <a:r>
              <a:rPr sz="3000" b="1" spc="0" dirty="0" smtClean="0">
                <a:latin typeface="Calibri"/>
                <a:cs typeface="Calibri"/>
              </a:rPr>
              <a:t>ı</a:t>
            </a:r>
            <a:r>
              <a:rPr sz="3000" b="1" spc="-76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(</a:t>
            </a:r>
            <a:r>
              <a:rPr sz="3000" b="1" spc="4" dirty="0" smtClean="0">
                <a:latin typeface="Calibri"/>
                <a:cs typeface="Calibri"/>
              </a:rPr>
              <a:t>H</a:t>
            </a:r>
            <a:r>
              <a:rPr sz="3000" b="1" spc="0" dirty="0" smtClean="0">
                <a:latin typeface="Calibri"/>
                <a:cs typeface="Calibri"/>
              </a:rPr>
              <a:t>edef)</a:t>
            </a:r>
            <a:endParaRPr sz="3000">
              <a:latin typeface="Calibri"/>
              <a:cs typeface="Calibri"/>
            </a:endParaRPr>
          </a:p>
          <a:p>
            <a:pPr marL="12700" marR="281548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plulu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 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nde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jı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</a:t>
            </a:r>
            <a:r>
              <a:rPr sz="3000" spc="-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lıcını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1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216172" cy="3686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b="1" spc="4" baseline="2730" dirty="0" smtClean="0">
                <a:latin typeface="Calibri"/>
                <a:cs typeface="Calibri"/>
              </a:rPr>
              <a:t>İ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imi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139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ekn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77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en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ll</a:t>
            </a:r>
            <a:r>
              <a:rPr sz="4500" b="1" spc="0" baseline="2730" dirty="0" smtClean="0">
                <a:latin typeface="Calibri"/>
                <a:cs typeface="Calibri"/>
              </a:rPr>
              <a:t>eri</a:t>
            </a:r>
            <a:endParaRPr sz="3000">
              <a:latin typeface="Calibri"/>
              <a:cs typeface="Calibri"/>
            </a:endParaRPr>
          </a:p>
          <a:p>
            <a:pPr marL="12700" marR="584973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4500" spc="4" baseline="1001" dirty="0" smtClean="0">
                <a:latin typeface="Wingdings"/>
                <a:cs typeface="Wingdings"/>
              </a:rPr>
              <a:t>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4" dirty="0" smtClean="0">
                <a:latin typeface="Calibri"/>
                <a:cs typeface="Calibri"/>
              </a:rPr>
              <a:t>a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l</a:t>
            </a:r>
            <a:r>
              <a:rPr sz="3000" b="1" spc="-138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en</a:t>
            </a:r>
            <a:r>
              <a:rPr sz="3000" b="1" spc="4" dirty="0" smtClean="0">
                <a:latin typeface="Calibri"/>
                <a:cs typeface="Calibri"/>
              </a:rPr>
              <a:t>g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ll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100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(</a:t>
            </a:r>
            <a:r>
              <a:rPr sz="3000" b="1" spc="-4" dirty="0" smtClean="0">
                <a:latin typeface="Calibri"/>
                <a:cs typeface="Calibri"/>
              </a:rPr>
              <a:t>ya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ıl</a:t>
            </a:r>
            <a:r>
              <a:rPr sz="3000" b="1" spc="4" dirty="0" smtClean="0">
                <a:latin typeface="Calibri"/>
                <a:cs typeface="Calibri"/>
              </a:rPr>
              <a:t>sa</a:t>
            </a:r>
            <a:r>
              <a:rPr sz="3000" b="1" spc="-4" dirty="0" smtClean="0">
                <a:latin typeface="Calibri"/>
                <a:cs typeface="Calibri"/>
              </a:rPr>
              <a:t>ma</a:t>
            </a:r>
            <a:r>
              <a:rPr sz="3000" b="1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12700" marR="315026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mg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2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ge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lılı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üne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ğu</a:t>
            </a:r>
            <a:r>
              <a:rPr sz="3000" spc="-4" dirty="0" smtClean="0">
                <a:latin typeface="Arial"/>
                <a:cs typeface="Arial"/>
              </a:rPr>
              <a:t>‟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lan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29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Arial"/>
                <a:cs typeface="Arial"/>
              </a:rPr>
              <a:t>‟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şıy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16021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ü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yı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anı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5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9" baseline="2730" dirty="0" smtClean="0">
                <a:latin typeface="Calibri"/>
                <a:cs typeface="Calibri"/>
              </a:rPr>
              <a:t>s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dün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şu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oru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uldu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dün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zi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z?”</a:t>
            </a:r>
            <a:endParaRPr sz="3000">
              <a:latin typeface="Calibri"/>
              <a:cs typeface="Calibri"/>
            </a:endParaRPr>
          </a:p>
          <a:p>
            <a:pPr marL="12700" marR="1435783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nede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29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 so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anm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endParaRPr sz="3000">
              <a:latin typeface="Calibri"/>
              <a:cs typeface="Calibri"/>
            </a:endParaRPr>
          </a:p>
          <a:p>
            <a:pPr marL="462280" marR="19037">
              <a:lnSpc>
                <a:spcPct val="101725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·</a:t>
            </a:r>
            <a:r>
              <a:rPr sz="3000" spc="-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9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Arial"/>
                <a:cs typeface="Arial"/>
              </a:rPr>
              <a:t>‟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“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19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marR="901472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·</a:t>
            </a:r>
            <a:r>
              <a:rPr sz="3000" spc="-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</a:t>
            </a:r>
            <a:r>
              <a:rPr sz="3000" spc="19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Arial"/>
                <a:cs typeface="Arial"/>
              </a:rPr>
              <a:t>‟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19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06627" y="760610"/>
            <a:ext cx="8486662" cy="8957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335"/>
              </a:lnSpc>
              <a:spcBef>
                <a:spcPts val="166"/>
              </a:spcBef>
            </a:pPr>
            <a:r>
              <a:rPr sz="4500" spc="0" baseline="2730" dirty="0" smtClean="0">
                <a:latin typeface="Calibri"/>
                <a:cs typeface="Calibri"/>
              </a:rPr>
              <a:t>·</a:t>
            </a:r>
            <a:r>
              <a:rPr sz="4500" spc="-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Do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6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-9" baseline="2730" dirty="0" smtClean="0">
                <a:latin typeface="Calibri"/>
                <a:cs typeface="Calibri"/>
              </a:rPr>
              <a:t>v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up</a:t>
            </a:r>
            <a:r>
              <a:rPr sz="4500" spc="19" baseline="2730" dirty="0" smtClean="0">
                <a:latin typeface="Calibri"/>
                <a:cs typeface="Calibri"/>
              </a:rPr>
              <a:t>a</a:t>
            </a:r>
            <a:r>
              <a:rPr sz="4500" spc="-4" baseline="2898" dirty="0" smtClean="0">
                <a:latin typeface="Arial"/>
                <a:cs typeface="Arial"/>
              </a:rPr>
              <a:t>‟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2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se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“</a:t>
            </a:r>
            <a:r>
              <a:rPr sz="4500" spc="-4" baseline="2730" dirty="0" smtClean="0">
                <a:latin typeface="Calibri"/>
                <a:cs typeface="Calibri"/>
              </a:rPr>
              <a:t>fi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”</a:t>
            </a:r>
            <a:r>
              <a:rPr sz="4500" spc="-6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eli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ini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3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19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 marR="60596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627" y="1691773"/>
            <a:ext cx="5934610" cy="2290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12462">
              <a:lnSpc>
                <a:spcPts val="3335"/>
              </a:lnSpc>
              <a:spcBef>
                <a:spcPts val="166"/>
              </a:spcBef>
            </a:pPr>
            <a:r>
              <a:rPr sz="4500" spc="0" baseline="2730" dirty="0" smtClean="0">
                <a:latin typeface="Calibri"/>
                <a:cs typeface="Calibri"/>
              </a:rPr>
              <a:t>·</a:t>
            </a:r>
            <a:r>
              <a:rPr sz="4500" spc="-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üne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19" baseline="2730" dirty="0" smtClean="0">
                <a:latin typeface="Calibri"/>
                <a:cs typeface="Calibri"/>
              </a:rPr>
              <a:t>a</a:t>
            </a:r>
            <a:r>
              <a:rPr sz="4500" spc="-4" baseline="2898" dirty="0" smtClean="0">
                <a:latin typeface="Arial"/>
                <a:cs typeface="Arial"/>
              </a:rPr>
              <a:t>‟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3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se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“</a:t>
            </a:r>
            <a:r>
              <a:rPr sz="4500" spc="-4" baseline="2730" dirty="0" smtClean="0">
                <a:latin typeface="Calibri"/>
                <a:cs typeface="Calibri"/>
              </a:rPr>
              <a:t>lü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fe</a:t>
            </a:r>
            <a:r>
              <a:rPr sz="4500" spc="0" baseline="2730" dirty="0" smtClean="0">
                <a:latin typeface="Calibri"/>
                <a:cs typeface="Calibri"/>
              </a:rPr>
              <a:t>n”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16"/>
              </a:spcBef>
            </a:pP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·</a:t>
            </a:r>
            <a:r>
              <a:rPr sz="3000" spc="-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9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Arial"/>
                <a:cs typeface="Arial"/>
              </a:rPr>
              <a:t>‟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4" dirty="0" smtClean="0">
                <a:latin typeface="Calibri"/>
                <a:cs typeface="Calibri"/>
              </a:rPr>
              <a:t>dün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9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80" marR="15349">
              <a:lnSpc>
                <a:spcPct val="101725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kç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lat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0416" y="1714753"/>
            <a:ext cx="325589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3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25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45259" y="2644393"/>
            <a:ext cx="275184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9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”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ld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29822" y="3575558"/>
            <a:ext cx="294984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fı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ld</a:t>
            </a:r>
            <a:r>
              <a:rPr sz="4500" spc="4" baseline="2730" dirty="0" smtClean="0">
                <a:latin typeface="Calibri"/>
                <a:cs typeface="Calibri"/>
              </a:rPr>
              <a:t>uğ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8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ib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6627" y="4040377"/>
            <a:ext cx="863795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mg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9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bil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oz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bili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214315" cy="18252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b="1" spc="4" baseline="3003" dirty="0" smtClean="0">
                <a:latin typeface="Wingdings"/>
                <a:cs typeface="Wingdings"/>
              </a:rPr>
              <a:t></a:t>
            </a:r>
            <a:r>
              <a:rPr sz="4500" b="1" spc="4" baseline="2730" dirty="0" smtClean="0">
                <a:latin typeface="Calibri"/>
                <a:cs typeface="Calibri"/>
              </a:rPr>
              <a:t>Z</a:t>
            </a:r>
            <a:r>
              <a:rPr sz="4500" b="1" spc="-4" baseline="2730" dirty="0" smtClean="0">
                <a:latin typeface="Calibri"/>
                <a:cs typeface="Calibri"/>
              </a:rPr>
              <a:t>ama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98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uh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çi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ap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dah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50747" y="797051"/>
            <a:ext cx="6071615" cy="489203"/>
          </a:xfrm>
          <a:custGeom>
            <a:avLst/>
            <a:gdLst/>
            <a:ahLst/>
            <a:cxnLst/>
            <a:rect l="l" t="t" r="r" b="b"/>
            <a:pathLst>
              <a:path w="6071615" h="489203">
                <a:moveTo>
                  <a:pt x="0" y="489203"/>
                </a:moveTo>
                <a:lnTo>
                  <a:pt x="6071615" y="489203"/>
                </a:lnTo>
                <a:lnTo>
                  <a:pt x="607161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0747" y="720851"/>
            <a:ext cx="6071615" cy="74675"/>
          </a:xfrm>
          <a:custGeom>
            <a:avLst/>
            <a:gdLst/>
            <a:ahLst/>
            <a:cxnLst/>
            <a:rect l="l" t="t" r="r" b="b"/>
            <a:pathLst>
              <a:path w="6071615" h="74675">
                <a:moveTo>
                  <a:pt x="0" y="74675"/>
                </a:moveTo>
                <a:lnTo>
                  <a:pt x="6071615" y="74675"/>
                </a:lnTo>
                <a:lnTo>
                  <a:pt x="607161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2388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3887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287779"/>
            <a:ext cx="6071615" cy="74675"/>
          </a:xfrm>
          <a:custGeom>
            <a:avLst/>
            <a:gdLst/>
            <a:ahLst/>
            <a:cxnLst/>
            <a:rect l="l" t="t" r="r" b="b"/>
            <a:pathLst>
              <a:path w="6071615" h="74675">
                <a:moveTo>
                  <a:pt x="0" y="74675"/>
                </a:moveTo>
                <a:lnTo>
                  <a:pt x="6071615" y="74675"/>
                </a:lnTo>
                <a:lnTo>
                  <a:pt x="607161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23887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23887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6627" y="1428241"/>
            <a:ext cx="4606767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ünlü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239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ulu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8167" y="1428241"/>
            <a:ext cx="4546878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42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ok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5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ind</a:t>
            </a:r>
            <a:r>
              <a:rPr sz="4500" spc="4" baseline="2730" dirty="0" smtClean="0">
                <a:latin typeface="Calibri"/>
                <a:cs typeface="Calibri"/>
              </a:rPr>
              <a:t>ed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4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20319" marR="647324" indent="-7619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re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627" y="2822702"/>
            <a:ext cx="8961390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617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11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ör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ül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u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ok</a:t>
            </a:r>
            <a:r>
              <a:rPr sz="4500" spc="-7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ldu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8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ib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25"/>
              </a:spcBef>
            </a:pP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zi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sosy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fınd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ilm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6224015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607313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-8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imi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3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3000" b="1" spc="-7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lla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3125" y="796289"/>
            <a:ext cx="75438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6073139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860848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1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8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9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ok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40742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fınd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ilm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ih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183"/>
              </a:spcBef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en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enle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marR="489989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çm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şu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ild</a:t>
            </a:r>
            <a:r>
              <a:rPr sz="3000" spc="0" dirty="0" smtClean="0">
                <a:latin typeface="Calibri"/>
                <a:cs typeface="Calibri"/>
              </a:rPr>
              <a:t>e 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207821" cy="3686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86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19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: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j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mi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ine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0" dirty="0" smtClean="0">
                <a:latin typeface="Calibri"/>
                <a:cs typeface="Calibri"/>
              </a:rPr>
              <a:t>e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ded</a:t>
            </a:r>
            <a:r>
              <a:rPr sz="3000" spc="4" dirty="0" smtClean="0">
                <a:latin typeface="Calibri"/>
                <a:cs typeface="Calibri"/>
              </a:rPr>
              <a:t>iğ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  <a:p>
            <a:pPr marL="12700" marR="575287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“Ok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it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y.”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4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bel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sü</a:t>
            </a:r>
            <a:endParaRPr sz="3000">
              <a:latin typeface="Calibri"/>
              <a:cs typeface="Calibri"/>
            </a:endParaRPr>
          </a:p>
          <a:p>
            <a:pPr marL="12700" marR="792830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eti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acağ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85341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u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7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ebe</a:t>
            </a:r>
            <a:r>
              <a:rPr sz="4500" spc="9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yn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  <a:p>
            <a:pPr marL="12700" marR="376991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 Böy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3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de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239434" cy="46156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p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111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kur</a:t>
            </a:r>
            <a:r>
              <a:rPr sz="4500" b="1" spc="-4" baseline="2730" dirty="0" smtClean="0">
                <a:latin typeface="Calibri"/>
                <a:cs typeface="Calibri"/>
              </a:rPr>
              <a:t>ma</a:t>
            </a:r>
            <a:r>
              <a:rPr sz="4500" b="1" spc="0" baseline="2730" dirty="0" smtClean="0">
                <a:latin typeface="Calibri"/>
                <a:cs typeface="Calibri"/>
              </a:rPr>
              <a:t>k:</a:t>
            </a:r>
            <a:r>
              <a:rPr sz="4500" b="1" spc="-7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mak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29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ind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3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ok</a:t>
            </a:r>
            <a:endParaRPr sz="3000">
              <a:latin typeface="Calibri"/>
              <a:cs typeface="Calibri"/>
            </a:endParaRPr>
          </a:p>
          <a:p>
            <a:pPr marL="12700" marR="236201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hip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mpat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ık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” </a:t>
            </a:r>
            <a:r>
              <a:rPr sz="3000" spc="-4" dirty="0" smtClean="0">
                <a:latin typeface="Calibri"/>
                <a:cs typeface="Calibri"/>
              </a:rPr>
              <a:t>dedi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“</a:t>
            </a:r>
            <a:r>
              <a:rPr sz="3000" spc="-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29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yors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Boş 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yorsa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dın</a:t>
            </a:r>
            <a:r>
              <a:rPr sz="3000" spc="0" dirty="0" smtClean="0">
                <a:latin typeface="Calibri"/>
                <a:cs typeface="Calibri"/>
              </a:rPr>
              <a:t>ı 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z,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ülü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y,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196654" cy="2754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b="1" spc="4" baseline="2730" dirty="0" smtClean="0">
                <a:latin typeface="Calibri"/>
                <a:cs typeface="Calibri"/>
              </a:rPr>
              <a:t>D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-4" baseline="2730" dirty="0" smtClean="0">
                <a:latin typeface="Calibri"/>
                <a:cs typeface="Calibri"/>
              </a:rPr>
              <a:t>y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-103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v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2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dü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0" baseline="2730" dirty="0" smtClean="0">
                <a:latin typeface="Calibri"/>
                <a:cs typeface="Calibri"/>
              </a:rPr>
              <a:t>ün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eri</a:t>
            </a:r>
            <a:r>
              <a:rPr sz="4500" b="1" spc="-144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bul</a:t>
            </a:r>
            <a:r>
              <a:rPr sz="4500" b="1" spc="-68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: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cel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ön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4" dirty="0" smtClean="0">
                <a:latin typeface="Calibri"/>
                <a:cs typeface="Calibri"/>
              </a:rPr>
              <a:t>“A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gen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0" dirty="0" smtClean="0">
                <a:latin typeface="Calibri"/>
                <a:cs typeface="Calibri"/>
              </a:rPr>
              <a:t>e 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”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 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?”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” 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278684" cy="4150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b="1" spc="4" baseline="3003" dirty="0" smtClean="0">
                <a:latin typeface="Wingdings"/>
                <a:cs typeface="Wingdings"/>
              </a:rPr>
              <a:t></a:t>
            </a:r>
            <a:r>
              <a:rPr sz="4500" b="1" spc="4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l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nakta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nte</a:t>
            </a:r>
            <a:r>
              <a:rPr sz="3000" spc="0" dirty="0" smtClean="0">
                <a:latin typeface="Calibri"/>
                <a:cs typeface="Calibri"/>
              </a:rPr>
              <a:t>m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lda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yu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ga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und</a:t>
            </a:r>
            <a:r>
              <a:rPr sz="3000" spc="4" dirty="0" smtClean="0">
                <a:latin typeface="Calibri"/>
                <a:cs typeface="Calibri"/>
              </a:rPr>
              <a:t>ad</a:t>
            </a:r>
            <a:r>
              <a:rPr sz="3000" spc="29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yu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ga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rsa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endParaRPr sz="3000">
              <a:latin typeface="Calibri"/>
              <a:cs typeface="Calibri"/>
            </a:endParaRPr>
          </a:p>
          <a:p>
            <a:pPr marL="12700" marR="39241" algn="just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örs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tat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ilidi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lla</a:t>
            </a:r>
            <a:r>
              <a:rPr sz="3000" spc="0" dirty="0" smtClean="0">
                <a:latin typeface="Calibri"/>
                <a:cs typeface="Calibri"/>
              </a:rPr>
              <a:t>rı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17804" y="717804"/>
            <a:ext cx="4303784" cy="3214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6564" y="784946"/>
            <a:ext cx="9110333" cy="35709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02631" marR="4572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Böy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6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3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ye</a:t>
            </a:r>
            <a:endParaRPr sz="3000">
              <a:latin typeface="Calibri"/>
              <a:cs typeface="Calibri"/>
            </a:endParaRPr>
          </a:p>
          <a:p>
            <a:pPr marL="4353051" marR="50547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ünd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r. So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 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cekt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2925"/>
              </a:lnSpc>
              <a:spcBef>
                <a:spcPts val="146"/>
              </a:spcBef>
            </a:pPr>
            <a:r>
              <a:rPr sz="3600" i="1" spc="0" baseline="1137" dirty="0" smtClean="0">
                <a:latin typeface="Calibri"/>
                <a:cs typeface="Calibri"/>
              </a:rPr>
              <a:t>Ka</a:t>
            </a:r>
            <a:r>
              <a:rPr sz="3600" i="1" spc="4" baseline="1137" dirty="0" smtClean="0">
                <a:latin typeface="Calibri"/>
                <a:cs typeface="Calibri"/>
              </a:rPr>
              <a:t>r</a:t>
            </a:r>
            <a:r>
              <a:rPr sz="3600" i="1" spc="0" baseline="1137" dirty="0" smtClean="0">
                <a:latin typeface="Calibri"/>
                <a:cs typeface="Calibri"/>
              </a:rPr>
              <a:t>şımızd</a:t>
            </a:r>
            <a:r>
              <a:rPr sz="3600" i="1" spc="-9" baseline="1137" dirty="0" smtClean="0">
                <a:latin typeface="Calibri"/>
                <a:cs typeface="Calibri"/>
              </a:rPr>
              <a:t>a</a:t>
            </a:r>
            <a:r>
              <a:rPr sz="3600" i="1" spc="0" baseline="1137" dirty="0" smtClean="0">
                <a:latin typeface="Calibri"/>
                <a:cs typeface="Calibri"/>
              </a:rPr>
              <a:t>kinin</a:t>
            </a:r>
            <a:r>
              <a:rPr sz="3600" i="1" spc="-152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du</a:t>
            </a:r>
            <a:r>
              <a:rPr sz="3600" i="1" spc="-4" baseline="1137" dirty="0" smtClean="0">
                <a:latin typeface="Calibri"/>
                <a:cs typeface="Calibri"/>
              </a:rPr>
              <a:t>y</a:t>
            </a:r>
            <a:r>
              <a:rPr sz="3600" i="1" spc="0" baseline="1137" dirty="0" smtClean="0">
                <a:latin typeface="Calibri"/>
                <a:cs typeface="Calibri"/>
              </a:rPr>
              <a:t>gu</a:t>
            </a:r>
            <a:r>
              <a:rPr sz="3600" i="1" spc="-25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ve</a:t>
            </a:r>
            <a:r>
              <a:rPr sz="3600" i="1" spc="-22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düşünc</a:t>
            </a:r>
            <a:r>
              <a:rPr sz="3600" i="1" spc="4" baseline="1137" dirty="0" smtClean="0">
                <a:latin typeface="Calibri"/>
                <a:cs typeface="Calibri"/>
              </a:rPr>
              <a:t>e</a:t>
            </a:r>
            <a:r>
              <a:rPr sz="3600" i="1" spc="-9" baseline="1137" dirty="0" smtClean="0">
                <a:latin typeface="Calibri"/>
                <a:cs typeface="Calibri"/>
              </a:rPr>
              <a:t>l</a:t>
            </a:r>
            <a:r>
              <a:rPr sz="3600" i="1" spc="4" baseline="1137" dirty="0" smtClean="0">
                <a:latin typeface="Calibri"/>
                <a:cs typeface="Calibri"/>
              </a:rPr>
              <a:t>er</a:t>
            </a:r>
            <a:r>
              <a:rPr sz="3600" i="1" spc="0" baseline="1137" dirty="0" smtClean="0">
                <a:latin typeface="Calibri"/>
                <a:cs typeface="Calibri"/>
              </a:rPr>
              <a:t>ini</a:t>
            </a:r>
            <a:r>
              <a:rPr sz="3600" i="1" spc="-128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ka</a:t>
            </a:r>
            <a:r>
              <a:rPr sz="3600" i="1" spc="-9" baseline="1137" dirty="0" smtClean="0">
                <a:latin typeface="Calibri"/>
                <a:cs typeface="Calibri"/>
              </a:rPr>
              <a:t>b</a:t>
            </a:r>
            <a:r>
              <a:rPr sz="3600" i="1" spc="0" baseline="1137" dirty="0" smtClean="0">
                <a:latin typeface="Calibri"/>
                <a:cs typeface="Calibri"/>
              </a:rPr>
              <a:t>ul</a:t>
            </a:r>
            <a:r>
              <a:rPr sz="3600" i="1" spc="-53" baseline="1137" dirty="0" smtClean="0">
                <a:latin typeface="Calibri"/>
                <a:cs typeface="Calibri"/>
              </a:rPr>
              <a:t> </a:t>
            </a:r>
            <a:r>
              <a:rPr sz="3600" i="1" spc="-4" baseline="1137" dirty="0" smtClean="0">
                <a:latin typeface="Calibri"/>
                <a:cs typeface="Calibri"/>
              </a:rPr>
              <a:t>e</a:t>
            </a:r>
            <a:r>
              <a:rPr sz="3600" i="1" spc="0" baseline="1137" dirty="0" smtClean="0">
                <a:latin typeface="Calibri"/>
                <a:cs typeface="Calibri"/>
              </a:rPr>
              <a:t>tm</a:t>
            </a:r>
            <a:r>
              <a:rPr sz="3600" i="1" spc="4" baseline="1137" dirty="0" smtClean="0">
                <a:latin typeface="Calibri"/>
                <a:cs typeface="Calibri"/>
              </a:rPr>
              <a:t>e</a:t>
            </a:r>
            <a:r>
              <a:rPr sz="3600" i="1" spc="0" baseline="1137" dirty="0" smtClean="0">
                <a:latin typeface="Calibri"/>
                <a:cs typeface="Calibri"/>
              </a:rPr>
              <a:t>k</a:t>
            </a:r>
            <a:r>
              <a:rPr sz="3600" i="1" spc="-60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il</a:t>
            </a:r>
            <a:r>
              <a:rPr sz="3600" i="1" spc="4" baseline="1137" dirty="0" smtClean="0">
                <a:latin typeface="Calibri"/>
                <a:cs typeface="Calibri"/>
              </a:rPr>
              <a:t>e</a:t>
            </a:r>
            <a:r>
              <a:rPr sz="3600" i="1" spc="0" baseline="1137" dirty="0" smtClean="0">
                <a:latin typeface="Calibri"/>
                <a:cs typeface="Calibri"/>
              </a:rPr>
              <a:t>tiş</a:t>
            </a:r>
            <a:r>
              <a:rPr sz="3600" i="1" spc="-9" baseline="1137" dirty="0" smtClean="0">
                <a:latin typeface="Calibri"/>
                <a:cs typeface="Calibri"/>
              </a:rPr>
              <a:t>i</a:t>
            </a:r>
            <a:r>
              <a:rPr sz="3600" i="1" spc="0" baseline="1137" dirty="0" smtClean="0">
                <a:latin typeface="Calibri"/>
                <a:cs typeface="Calibri"/>
              </a:rPr>
              <a:t>mi</a:t>
            </a:r>
            <a:r>
              <a:rPr sz="3600" i="1" spc="-75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kola</a:t>
            </a:r>
            <a:r>
              <a:rPr sz="3600" i="1" spc="-4" baseline="1137" dirty="0" smtClean="0">
                <a:latin typeface="Calibri"/>
                <a:cs typeface="Calibri"/>
              </a:rPr>
              <a:t>y</a:t>
            </a:r>
            <a:r>
              <a:rPr sz="3600" i="1" spc="0" baseline="1137" dirty="0" smtClean="0">
                <a:latin typeface="Calibri"/>
                <a:cs typeface="Calibri"/>
              </a:rPr>
              <a:t>laştı</a:t>
            </a:r>
            <a:r>
              <a:rPr sz="3600" i="1" spc="4" baseline="1137" dirty="0" smtClean="0">
                <a:latin typeface="Calibri"/>
                <a:cs typeface="Calibri"/>
              </a:rPr>
              <a:t>r</a:t>
            </a:r>
            <a:r>
              <a:rPr sz="3600" i="1" spc="0" baseline="1137" dirty="0" smtClean="0">
                <a:latin typeface="Calibri"/>
                <a:cs typeface="Calibri"/>
              </a:rPr>
              <a:t>ı</a:t>
            </a:r>
            <a:r>
              <a:rPr sz="3600" i="1" spc="4" baseline="1137" dirty="0" smtClean="0">
                <a:latin typeface="Calibri"/>
                <a:cs typeface="Calibri"/>
              </a:rPr>
              <a:t>r</a:t>
            </a:r>
            <a:r>
              <a:rPr sz="3600" i="1" spc="0" baseline="1137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08869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y,</a:t>
            </a:r>
            <a:r>
              <a:rPr sz="4500" spc="-6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ti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ind</a:t>
            </a:r>
            <a:r>
              <a:rPr sz="4500" spc="4" baseline="2730" dirty="0" smtClean="0">
                <a:latin typeface="Calibri"/>
                <a:cs typeface="Calibri"/>
              </a:rPr>
              <a:t>ek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9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ye</a:t>
            </a:r>
            <a:r>
              <a:rPr sz="4500" spc="-6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0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5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ok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yi</a:t>
            </a:r>
            <a:endParaRPr sz="3000">
              <a:latin typeface="Calibri"/>
              <a:cs typeface="Calibri"/>
            </a:endParaRPr>
          </a:p>
          <a:p>
            <a:pPr marL="12700" marR="324322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re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ata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0" dirty="0" smtClean="0">
                <a:latin typeface="Calibri"/>
                <a:cs typeface="Calibri"/>
              </a:rPr>
              <a:t>l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239062" cy="3686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b="1" spc="4" baseline="2730" dirty="0" smtClean="0">
                <a:latin typeface="Calibri"/>
                <a:cs typeface="Calibri"/>
              </a:rPr>
              <a:t>D</a:t>
            </a:r>
            <a:r>
              <a:rPr sz="4500" b="1" spc="0" baseline="2730" dirty="0" smtClean="0">
                <a:latin typeface="Calibri"/>
                <a:cs typeface="Calibri"/>
              </a:rPr>
              <a:t>ür</a:t>
            </a:r>
            <a:r>
              <a:rPr sz="4500" b="1" spc="4" baseline="2730" dirty="0" smtClean="0">
                <a:latin typeface="Calibri"/>
                <a:cs typeface="Calibri"/>
              </a:rPr>
              <a:t>üs</a:t>
            </a:r>
            <a:r>
              <a:rPr sz="4500" b="1" spc="0" baseline="2730" dirty="0" smtClean="0">
                <a:latin typeface="Calibri"/>
                <a:cs typeface="Calibri"/>
              </a:rPr>
              <a:t>t</a:t>
            </a:r>
            <a:r>
              <a:rPr sz="4500" b="1" spc="-117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ol</a:t>
            </a:r>
            <a:r>
              <a:rPr sz="4500" b="1" spc="4" baseline="2730" dirty="0" smtClean="0">
                <a:latin typeface="Calibri"/>
                <a:cs typeface="Calibri"/>
              </a:rPr>
              <a:t>m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k:</a:t>
            </a:r>
            <a:r>
              <a:rPr sz="4500" b="1" spc="-6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1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st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mak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8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im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5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-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cu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rşı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Böy</a:t>
            </a:r>
            <a:r>
              <a:rPr sz="3000" spc="-4" dirty="0" smtClean="0">
                <a:latin typeface="Calibri"/>
                <a:cs typeface="Calibri"/>
              </a:rPr>
              <a:t>leli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 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st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-4" dirty="0" smtClean="0">
                <a:latin typeface="Calibri"/>
                <a:cs typeface="Calibri"/>
              </a:rPr>
              <a:t>bı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gide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29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uğun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Do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idi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z,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şi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r.”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dedi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acak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anl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rol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st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189153" cy="2290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b="1" spc="4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ılım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ı</a:t>
            </a:r>
            <a:r>
              <a:rPr sz="4500" b="1" spc="-126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9" baseline="2730" dirty="0" smtClean="0">
                <a:latin typeface="Calibri"/>
                <a:cs typeface="Calibri"/>
              </a:rPr>
              <a:t>e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7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ılı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9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din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ledi</a:t>
            </a:r>
            <a:r>
              <a:rPr sz="3000" spc="4" dirty="0" smtClean="0">
                <a:latin typeface="Calibri"/>
                <a:cs typeface="Calibri"/>
              </a:rPr>
              <a:t>kle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4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 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64647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ılı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9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0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tı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5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1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4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ıkça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ldi</a:t>
            </a:r>
            <a:r>
              <a:rPr sz="3000" spc="4" dirty="0" smtClean="0">
                <a:latin typeface="Calibri"/>
                <a:cs typeface="Calibri"/>
              </a:rPr>
              <a:t>kç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54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“A</a:t>
            </a:r>
            <a:r>
              <a:rPr sz="3000" spc="-4" dirty="0" smtClean="0">
                <a:latin typeface="Calibri"/>
                <a:cs typeface="Calibri"/>
              </a:rPr>
              <a:t>nne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yş</a:t>
            </a:r>
            <a:r>
              <a:rPr sz="3000" spc="50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Arial"/>
                <a:cs typeface="Arial"/>
              </a:rPr>
              <a:t>‟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19" dirty="0" smtClean="0">
                <a:latin typeface="Calibri"/>
                <a:cs typeface="Calibri"/>
              </a:rPr>
              <a:t>.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1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cuğ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rşı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z,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ledi</a:t>
            </a:r>
            <a:r>
              <a:rPr sz="3000" spc="0" dirty="0" smtClean="0">
                <a:latin typeface="Calibri"/>
                <a:cs typeface="Calibri"/>
              </a:rPr>
              <a:t>?”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ep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ysa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69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Arial"/>
                <a:cs typeface="Arial"/>
              </a:rPr>
              <a:t>‟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oş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9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yors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bı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cuğ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lid</a:t>
            </a:r>
            <a:r>
              <a:rPr sz="3000" spc="9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72589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lı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ı</a:t>
            </a:r>
            <a:r>
              <a:rPr sz="4500" b="1" spc="-86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imi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114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0" baseline="2730" dirty="0" smtClean="0">
                <a:latin typeface="Calibri"/>
                <a:cs typeface="Calibri"/>
              </a:rPr>
              <a:t>ek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şt</a:t>
            </a:r>
            <a:r>
              <a:rPr sz="4500" b="1" spc="-1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ilm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218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çi</a:t>
            </a:r>
            <a:r>
              <a:rPr sz="4500" b="1" spc="0" baseline="2730" dirty="0" smtClean="0">
                <a:latin typeface="Calibri"/>
                <a:cs typeface="Calibri"/>
              </a:rPr>
              <a:t>n;</a:t>
            </a:r>
            <a:endParaRPr sz="3000">
              <a:latin typeface="Calibri"/>
              <a:cs typeface="Calibri"/>
            </a:endParaRPr>
          </a:p>
          <a:p>
            <a:pPr marL="12700" marR="766132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1331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Ko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anı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r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 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 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9" dirty="0" smtClean="0">
                <a:latin typeface="Calibri"/>
                <a:cs typeface="Calibri"/>
              </a:rPr>
              <a:t>.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oz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149911" cy="3221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22746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3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7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vr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8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4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endParaRPr sz="3000">
              <a:latin typeface="Calibri"/>
              <a:cs typeface="Calibri"/>
            </a:endParaRPr>
          </a:p>
          <a:p>
            <a:pPr marL="12700" marR="1101343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lılı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1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geçm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lama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8884013" cy="3686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4" baseline="2730" dirty="0" smtClean="0">
                <a:latin typeface="Calibri"/>
                <a:cs typeface="Calibri"/>
              </a:rPr>
              <a:t>et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or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ını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4500" spc="4" baseline="1001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marR="253355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80" marR="28109">
              <a:lnSpc>
                <a:spcPts val="3660"/>
              </a:lnSpc>
              <a:spcBef>
                <a:spcPts val="183"/>
              </a:spcBef>
            </a:pPr>
            <a:r>
              <a:rPr sz="4500" spc="4" baseline="1001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4" dirty="0" smtClean="0">
                <a:latin typeface="Calibri"/>
                <a:cs typeface="Calibri"/>
              </a:rPr>
              <a:t>nma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acağ</a:t>
            </a:r>
            <a:r>
              <a:rPr sz="3000" spc="-4" dirty="0" smtClean="0">
                <a:latin typeface="Calibri"/>
                <a:cs typeface="Calibri"/>
              </a:rPr>
              <a:t>ım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bede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4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çek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60751"/>
            <a:ext cx="9265097" cy="3686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335"/>
              </a:lnSpc>
              <a:spcBef>
                <a:spcPts val="166"/>
              </a:spcBef>
            </a:pPr>
            <a:r>
              <a:rPr sz="4500" spc="4" baseline="3003" dirty="0" smtClean="0">
                <a:latin typeface="Wingdings"/>
                <a:cs typeface="Wingdings"/>
              </a:rPr>
              <a:t></a:t>
            </a: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ind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9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ulu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sosy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or</a:t>
            </a:r>
            <a:r>
              <a:rPr sz="4500" spc="-4" baseline="2730" dirty="0" smtClean="0">
                <a:latin typeface="Calibri"/>
                <a:cs typeface="Calibri"/>
              </a:rPr>
              <a:t>t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len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5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 marR="108328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 or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0" dirty="0" smtClean="0">
                <a:latin typeface="Calibri"/>
                <a:cs typeface="Calibri"/>
              </a:rPr>
              <a:t>sa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lıkl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 algn="just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ko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ika</a:t>
            </a:r>
            <a:r>
              <a:rPr sz="3000" spc="-4" dirty="0" smtClean="0">
                <a:latin typeface="Calibri"/>
                <a:cs typeface="Calibri"/>
              </a:rPr>
              <a:t>lıl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şı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endParaRPr sz="3000">
              <a:latin typeface="Calibri"/>
              <a:cs typeface="Calibri"/>
            </a:endParaRPr>
          </a:p>
          <a:p>
            <a:pPr marL="12700" marR="544556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 zor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892746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8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4" baseline="2730" dirty="0" smtClean="0">
                <a:latin typeface="Calibri"/>
                <a:cs typeface="Calibri"/>
              </a:rPr>
              <a:t>et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1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und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3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vr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yi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ğı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zi 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ulunu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 so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572767" y="3968467"/>
            <a:ext cx="7552948" cy="97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7984" y="762108"/>
            <a:ext cx="9165930" cy="18252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335"/>
              </a:lnSpc>
              <a:spcBef>
                <a:spcPts val="166"/>
              </a:spcBef>
            </a:pPr>
            <a:r>
              <a:rPr sz="4500" b="1" spc="19" baseline="3003" dirty="0" smtClean="0">
                <a:latin typeface="Wingdings"/>
                <a:cs typeface="Wingdings"/>
              </a:rPr>
              <a:t></a:t>
            </a:r>
            <a:r>
              <a:rPr sz="4500" b="1" spc="-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eri</a:t>
            </a:r>
            <a:r>
              <a:rPr sz="4500" b="1" spc="-75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9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 indent="449579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fın</a:t>
            </a:r>
            <a:r>
              <a:rPr sz="3000" spc="4" dirty="0" smtClean="0">
                <a:latin typeface="Calibri"/>
                <a:cs typeface="Calibri"/>
              </a:rPr>
              <a:t>da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jı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p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2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dla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984" y="2645750"/>
            <a:ext cx="7786071" cy="13375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4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9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r>
              <a:rPr sz="4500" spc="-10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12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9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ind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yorsa</a:t>
            </a:r>
            <a:r>
              <a:rPr sz="3000" spc="-1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25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</a:t>
            </a:r>
            <a:r>
              <a:rPr sz="3000" spc="4" dirty="0" smtClean="0">
                <a:latin typeface="Calibri"/>
                <a:cs typeface="Calibri"/>
              </a:rPr>
              <a:t>uğ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7608" y="2645750"/>
            <a:ext cx="67079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4996520"/>
            <a:ext cx="57185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İl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tişim</a:t>
            </a:r>
            <a:r>
              <a:rPr sz="3600" i="1" spc="-70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öğ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4" baseline="3413" dirty="0" smtClean="0">
                <a:latin typeface="Calibri"/>
                <a:cs typeface="Calibri"/>
              </a:rPr>
              <a:t>er</a:t>
            </a:r>
            <a:r>
              <a:rPr sz="3600" i="1" spc="0" baseline="3413" dirty="0" smtClean="0">
                <a:latin typeface="Calibri"/>
                <a:cs typeface="Calibri"/>
              </a:rPr>
              <a:t>inin</a:t>
            </a:r>
            <a:r>
              <a:rPr sz="3600" i="1" spc="-96" baseline="3413" dirty="0" smtClean="0">
                <a:latin typeface="Calibri"/>
                <a:cs typeface="Calibri"/>
              </a:rPr>
              <a:t> </a:t>
            </a:r>
            <a:r>
              <a:rPr sz="3600" i="1" spc="-9" baseline="3413" dirty="0" smtClean="0">
                <a:latin typeface="Calibri"/>
                <a:cs typeface="Calibri"/>
              </a:rPr>
              <a:t>ş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ma</a:t>
            </a:r>
            <a:r>
              <a:rPr sz="3600" i="1" spc="-9" baseline="3413" dirty="0" smtClean="0">
                <a:latin typeface="Calibri"/>
                <a:cs typeface="Calibri"/>
              </a:rPr>
              <a:t>t</a:t>
            </a:r>
            <a:r>
              <a:rPr sz="3600" i="1" spc="0" baseline="3413" dirty="0" smtClean="0">
                <a:latin typeface="Calibri"/>
                <a:cs typeface="Calibri"/>
              </a:rPr>
              <a:t>ik</a:t>
            </a:r>
            <a:r>
              <a:rPr sz="3600" i="1" spc="-76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ola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ak</a:t>
            </a:r>
            <a:r>
              <a:rPr sz="3600" i="1" spc="-61" baseline="3413" dirty="0" smtClean="0">
                <a:latin typeface="Calibri"/>
                <a:cs typeface="Calibri"/>
              </a:rPr>
              <a:t> </a:t>
            </a:r>
            <a:r>
              <a:rPr sz="3600" i="1" spc="-9" baseline="3413" dirty="0" smtClean="0">
                <a:latin typeface="Calibri"/>
                <a:cs typeface="Calibri"/>
              </a:rPr>
              <a:t>g</a:t>
            </a:r>
            <a:r>
              <a:rPr sz="3600" i="1" spc="-4" baseline="3413" dirty="0" smtClean="0">
                <a:latin typeface="Calibri"/>
                <a:cs typeface="Calibri"/>
              </a:rPr>
              <a:t>ö</a:t>
            </a:r>
            <a:r>
              <a:rPr sz="3600" i="1" spc="0" baseline="3413" dirty="0" smtClean="0">
                <a:latin typeface="Calibri"/>
                <a:cs typeface="Calibri"/>
              </a:rPr>
              <a:t>st</a:t>
            </a:r>
            <a:r>
              <a:rPr sz="3600" i="1" spc="4" baseline="3413" dirty="0" smtClean="0">
                <a:latin typeface="Calibri"/>
                <a:cs typeface="Calibri"/>
              </a:rPr>
              <a:t>er</a:t>
            </a:r>
            <a:r>
              <a:rPr sz="3600" i="1" spc="0" baseline="3413" dirty="0" smtClean="0">
                <a:latin typeface="Calibri"/>
                <a:cs typeface="Calibri"/>
              </a:rPr>
              <a:t>il</a:t>
            </a:r>
            <a:r>
              <a:rPr sz="3600" i="1" spc="-9" baseline="3413" dirty="0" smtClean="0">
                <a:latin typeface="Calibri"/>
                <a:cs typeface="Calibri"/>
              </a:rPr>
              <a:t>m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si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650747" y="873251"/>
            <a:ext cx="5192267" cy="489203"/>
          </a:xfrm>
          <a:custGeom>
            <a:avLst/>
            <a:gdLst/>
            <a:ahLst/>
            <a:cxnLst/>
            <a:rect l="l" t="t" r="r" b="b"/>
            <a:pathLst>
              <a:path w="5192267" h="489203">
                <a:moveTo>
                  <a:pt x="0" y="489203"/>
                </a:moveTo>
                <a:lnTo>
                  <a:pt x="5192267" y="489203"/>
                </a:lnTo>
                <a:lnTo>
                  <a:pt x="519226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797051"/>
            <a:ext cx="5192267" cy="74675"/>
          </a:xfrm>
          <a:custGeom>
            <a:avLst/>
            <a:gdLst/>
            <a:ahLst/>
            <a:cxnLst/>
            <a:rect l="l" t="t" r="r" b="b"/>
            <a:pathLst>
              <a:path w="5192267" h="74675">
                <a:moveTo>
                  <a:pt x="0" y="74675"/>
                </a:moveTo>
                <a:lnTo>
                  <a:pt x="5192267" y="74675"/>
                </a:lnTo>
                <a:lnTo>
                  <a:pt x="519226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44539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44539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747" y="1440179"/>
            <a:ext cx="5192267" cy="74675"/>
          </a:xfrm>
          <a:custGeom>
            <a:avLst/>
            <a:gdLst/>
            <a:ahLst/>
            <a:cxnLst/>
            <a:rect l="l" t="t" r="r" b="b"/>
            <a:pathLst>
              <a:path w="5192267" h="74675">
                <a:moveTo>
                  <a:pt x="0" y="74675"/>
                </a:moveTo>
                <a:lnTo>
                  <a:pt x="5192267" y="74675"/>
                </a:lnTo>
                <a:lnTo>
                  <a:pt x="519226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0747" y="1363979"/>
            <a:ext cx="5192267" cy="74675"/>
          </a:xfrm>
          <a:custGeom>
            <a:avLst/>
            <a:gdLst/>
            <a:ahLst/>
            <a:cxnLst/>
            <a:rect l="l" t="t" r="r" b="b"/>
            <a:pathLst>
              <a:path w="5192267" h="74675">
                <a:moveTo>
                  <a:pt x="0" y="74675"/>
                </a:moveTo>
                <a:lnTo>
                  <a:pt x="5192267" y="74675"/>
                </a:lnTo>
                <a:lnTo>
                  <a:pt x="519226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20739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44539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44539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2073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4453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6627" y="1580641"/>
            <a:ext cx="8290045" cy="1800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9" baseline="2730" dirty="0" smtClean="0">
                <a:latin typeface="Calibri"/>
                <a:cs typeface="Calibri"/>
              </a:rPr>
              <a:t>k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108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ru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0" baseline="2730" dirty="0" smtClean="0">
                <a:latin typeface="Calibri"/>
                <a:cs typeface="Calibri"/>
              </a:rPr>
              <a:t>rı</a:t>
            </a:r>
            <a:r>
              <a:rPr sz="4500" b="1" spc="-94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kk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104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ku</a:t>
            </a:r>
            <a:r>
              <a:rPr sz="4500" b="1" spc="-4" baseline="2730" dirty="0" smtClean="0">
                <a:latin typeface="Calibri"/>
                <a:cs typeface="Calibri"/>
              </a:rPr>
              <a:t>y</a:t>
            </a:r>
            <a:r>
              <a:rPr sz="4500" b="1" spc="0" baseline="2730" dirty="0" smtClean="0">
                <a:latin typeface="Calibri"/>
                <a:cs typeface="Calibri"/>
              </a:rPr>
              <a:t>un</a:t>
            </a:r>
            <a:r>
              <a:rPr sz="4500" b="1" spc="9" baseline="2730" dirty="0" smtClean="0">
                <a:latin typeface="Calibri"/>
                <a:cs typeface="Calibri"/>
              </a:rPr>
              <a:t>u</a:t>
            </a:r>
            <a:r>
              <a:rPr sz="4500" b="1" spc="0" baseline="2730" dirty="0" smtClean="0">
                <a:latin typeface="Calibri"/>
                <a:cs typeface="Calibri"/>
              </a:rPr>
              <a:t>z</a:t>
            </a:r>
            <a:r>
              <a:rPr sz="4500" b="1" spc="-120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v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2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0" baseline="2730" dirty="0" smtClean="0">
                <a:latin typeface="Calibri"/>
                <a:cs typeface="Calibri"/>
              </a:rPr>
              <a:t>ru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25"/>
              </a:spcBef>
            </a:pP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ç</a:t>
            </a:r>
            <a:r>
              <a:rPr sz="3000" b="1" spc="0" dirty="0" smtClean="0">
                <a:latin typeface="Calibri"/>
                <a:cs typeface="Calibri"/>
              </a:rPr>
              <a:t>ene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i</a:t>
            </a:r>
            <a:r>
              <a:rPr sz="3000" b="1" spc="-107" dirty="0" smtClean="0">
                <a:latin typeface="Calibri"/>
                <a:cs typeface="Calibri"/>
              </a:rPr>
              <a:t> </a:t>
            </a:r>
            <a:r>
              <a:rPr sz="3000" b="1" spc="-1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re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y</a:t>
            </a:r>
            <a:r>
              <a:rPr sz="3000" b="1" spc="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iz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1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akta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akta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6208" y="3439922"/>
            <a:ext cx="371717" cy="1337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2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3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183"/>
              </a:spcBef>
            </a:pPr>
            <a:r>
              <a:rPr sz="3000" spc="4" dirty="0" smtClean="0">
                <a:latin typeface="Calibri"/>
                <a:cs typeface="Calibri"/>
              </a:rPr>
              <a:t>4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1859" y="3439922"/>
            <a:ext cx="197988" cy="1337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(</a:t>
            </a:r>
            <a:endParaRPr sz="3000">
              <a:latin typeface="Calibri"/>
              <a:cs typeface="Calibri"/>
            </a:endParaRPr>
          </a:p>
          <a:p>
            <a:pPr marL="12700" marR="86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( (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33781" y="3439922"/>
            <a:ext cx="197988" cy="1337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5703" y="3439922"/>
            <a:ext cx="7908458" cy="1337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1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9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un</a:t>
            </a:r>
            <a:r>
              <a:rPr sz="4500" spc="9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6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j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anı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3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idi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dinle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627" y="4835905"/>
            <a:ext cx="813136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ild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1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3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bil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9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ull</a:t>
            </a:r>
            <a:r>
              <a:rPr sz="4500" spc="4" baseline="2730" dirty="0" smtClean="0">
                <a:latin typeface="Calibri"/>
                <a:cs typeface="Calibri"/>
              </a:rPr>
              <a:t>an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ıdı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534542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519379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892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8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3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39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Ġ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3777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91997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5193791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06627" y="783590"/>
            <a:ext cx="8809415" cy="1337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5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r>
              <a:rPr sz="4500" spc="-2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(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ide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6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upl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6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ubu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3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re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29651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zor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z,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627" y="2179573"/>
            <a:ext cx="1228172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303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6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r>
              <a:rPr sz="4500" spc="-2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(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462280" marR="3030">
              <a:lnSpc>
                <a:spcPts val="3660"/>
              </a:lnSpc>
            </a:pPr>
            <a:r>
              <a:rPr sz="3000" spc="4" dirty="0" smtClean="0">
                <a:latin typeface="Calibri"/>
                <a:cs typeface="Calibri"/>
              </a:rPr>
              <a:t>7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5703" y="2179573"/>
            <a:ext cx="7440136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1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oj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2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4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kt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sosy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69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vr</a:t>
            </a:r>
            <a:r>
              <a:rPr sz="4500" spc="-4" baseline="2730" dirty="0" smtClean="0">
                <a:latin typeface="Calibri"/>
                <a:cs typeface="Calibri"/>
              </a:rPr>
              <a:t>eni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5349" marR="5715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tü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6627" y="3575558"/>
            <a:ext cx="8257280" cy="1336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ül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ild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8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gele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ılma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09163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9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r>
              <a:rPr sz="4500" spc="-2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(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ide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6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9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r;</a:t>
            </a:r>
            <a:r>
              <a:rPr sz="4500" spc="-92" baseline="2730" dirty="0" smtClean="0">
                <a:latin typeface="Calibri"/>
                <a:cs typeface="Calibri"/>
              </a:rPr>
              <a:t> 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9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9" baseline="2730" dirty="0" smtClean="0">
                <a:latin typeface="Calibri"/>
                <a:cs typeface="Calibri"/>
              </a:rPr>
              <a:t>s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bu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ün</a:t>
            </a:r>
            <a:r>
              <a:rPr sz="4500" spc="0" baseline="2730" dirty="0" smtClean="0">
                <a:latin typeface="Calibri"/>
                <a:cs typeface="Calibri"/>
              </a:rPr>
              <a:t>ü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 algn="just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10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mu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şu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 sözs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jı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650747" y="873251"/>
            <a:ext cx="5699759" cy="489203"/>
          </a:xfrm>
          <a:custGeom>
            <a:avLst/>
            <a:gdLst/>
            <a:ahLst/>
            <a:cxnLst/>
            <a:rect l="l" t="t" r="r" b="b"/>
            <a:pathLst>
              <a:path w="5699759" h="489203">
                <a:moveTo>
                  <a:pt x="0" y="489203"/>
                </a:moveTo>
                <a:lnTo>
                  <a:pt x="5699759" y="489203"/>
                </a:lnTo>
                <a:lnTo>
                  <a:pt x="5699759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0747" y="797051"/>
            <a:ext cx="5699759" cy="74675"/>
          </a:xfrm>
          <a:custGeom>
            <a:avLst/>
            <a:gdLst/>
            <a:ahLst/>
            <a:cxnLst/>
            <a:rect l="l" t="t" r="r" b="b"/>
            <a:pathLst>
              <a:path w="5699759" h="74675">
                <a:moveTo>
                  <a:pt x="0" y="74675"/>
                </a:moveTo>
                <a:lnTo>
                  <a:pt x="5699759" y="74675"/>
                </a:lnTo>
                <a:lnTo>
                  <a:pt x="569975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52031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52031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0747" y="1440179"/>
            <a:ext cx="5699759" cy="74675"/>
          </a:xfrm>
          <a:custGeom>
            <a:avLst/>
            <a:gdLst/>
            <a:ahLst/>
            <a:cxnLst/>
            <a:rect l="l" t="t" r="r" b="b"/>
            <a:pathLst>
              <a:path w="5699759" h="74675">
                <a:moveTo>
                  <a:pt x="0" y="74675"/>
                </a:moveTo>
                <a:lnTo>
                  <a:pt x="5699759" y="74675"/>
                </a:lnTo>
                <a:lnTo>
                  <a:pt x="569975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0747" y="1363979"/>
            <a:ext cx="5699759" cy="74675"/>
          </a:xfrm>
          <a:custGeom>
            <a:avLst/>
            <a:gdLst/>
            <a:ahLst/>
            <a:cxnLst/>
            <a:rect l="l" t="t" r="r" b="b"/>
            <a:pathLst>
              <a:path w="5699759" h="74675">
                <a:moveTo>
                  <a:pt x="0" y="74675"/>
                </a:moveTo>
                <a:lnTo>
                  <a:pt x="5699759" y="74675"/>
                </a:lnTo>
                <a:lnTo>
                  <a:pt x="569975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28231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52031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52031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28231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52031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684019"/>
            <a:ext cx="4524755" cy="489203"/>
          </a:xfrm>
          <a:custGeom>
            <a:avLst/>
            <a:gdLst/>
            <a:ahLst/>
            <a:cxnLst/>
            <a:rect l="l" t="t" r="r" b="b"/>
            <a:pathLst>
              <a:path w="4524755" h="489203">
                <a:moveTo>
                  <a:pt x="0" y="489203"/>
                </a:moveTo>
                <a:lnTo>
                  <a:pt x="4524755" y="489203"/>
                </a:lnTo>
                <a:lnTo>
                  <a:pt x="452475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547" y="160781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607819"/>
            <a:ext cx="4524755" cy="74675"/>
          </a:xfrm>
          <a:custGeom>
            <a:avLst/>
            <a:gdLst/>
            <a:ahLst/>
            <a:cxnLst/>
            <a:rect l="l" t="t" r="r" b="b"/>
            <a:pathLst>
              <a:path w="4524755" h="74675">
                <a:moveTo>
                  <a:pt x="0" y="74675"/>
                </a:moveTo>
                <a:lnTo>
                  <a:pt x="4524755" y="74675"/>
                </a:lnTo>
                <a:lnTo>
                  <a:pt x="45247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77027" y="160781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547" y="2174747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747" y="2250947"/>
            <a:ext cx="4524755" cy="74675"/>
          </a:xfrm>
          <a:custGeom>
            <a:avLst/>
            <a:gdLst/>
            <a:ahLst/>
            <a:cxnLst/>
            <a:rect l="l" t="t" r="r" b="b"/>
            <a:pathLst>
              <a:path w="4524755" h="74675">
                <a:moveTo>
                  <a:pt x="0" y="74675"/>
                </a:moveTo>
                <a:lnTo>
                  <a:pt x="4524755" y="74675"/>
                </a:lnTo>
                <a:lnTo>
                  <a:pt x="45247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747" y="2174747"/>
            <a:ext cx="4524755" cy="74675"/>
          </a:xfrm>
          <a:custGeom>
            <a:avLst/>
            <a:gdLst/>
            <a:ahLst/>
            <a:cxnLst/>
            <a:rect l="l" t="t" r="r" b="b"/>
            <a:pathLst>
              <a:path w="4524755" h="74675">
                <a:moveTo>
                  <a:pt x="0" y="74675"/>
                </a:moveTo>
                <a:lnTo>
                  <a:pt x="4524755" y="74675"/>
                </a:lnTo>
                <a:lnTo>
                  <a:pt x="45247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53227" y="2174747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77027" y="2250947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77027" y="2174747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547" y="1684019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53227" y="16840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77027" y="16840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6627" y="2391409"/>
            <a:ext cx="9253245" cy="2732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15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-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aba-ç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212" baseline="2730" dirty="0" smtClean="0">
                <a:latin typeface="Calibri"/>
                <a:cs typeface="Calibri"/>
              </a:rPr>
              <a:t> </a:t>
            </a:r>
            <a:r>
              <a:rPr sz="4500" spc="-1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çg</a:t>
            </a:r>
            <a:r>
              <a:rPr sz="4500" spc="-4" baseline="2730" dirty="0" smtClean="0">
                <a:latin typeface="Calibri"/>
                <a:cs typeface="Calibri"/>
              </a:rPr>
              <a:t>enin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1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39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9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477559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beb</a:t>
            </a:r>
            <a:r>
              <a:rPr sz="3000" spc="4" dirty="0" smtClean="0">
                <a:latin typeface="Calibri"/>
                <a:cs typeface="Calibri"/>
              </a:rPr>
              <a:t>ek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ünd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5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-ba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ih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547" y="1607819"/>
            <a:ext cx="467791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12" name="object 12"/>
          <p:cNvSpPr txBox="1"/>
          <p:nvPr/>
        </p:nvSpPr>
        <p:spPr>
          <a:xfrm>
            <a:off x="574547" y="1683257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649985" y="1683257"/>
            <a:ext cx="452627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Ço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9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imi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Öne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76265" y="1683257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252465" y="1683257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49985" y="2173985"/>
            <a:ext cx="4526279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5852921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5701283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3000" b="1" spc="-2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UK</a:t>
            </a:r>
            <a:r>
              <a:rPr sz="3000" b="1" spc="-8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Lİ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Mİ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16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1269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427469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5701283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856487" y="1245108"/>
            <a:ext cx="4645159" cy="2939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57564" y="784946"/>
            <a:ext cx="142668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9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7804" y="784946"/>
            <a:ext cx="93138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2742" y="784946"/>
            <a:ext cx="128341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9710" y="784946"/>
            <a:ext cx="5184386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0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bil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5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endParaRPr sz="3000">
              <a:latin typeface="Calibri"/>
              <a:cs typeface="Calibri"/>
            </a:endParaRPr>
          </a:p>
          <a:p>
            <a:pPr marL="799965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de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4490552"/>
            <a:ext cx="567200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4" baseline="3413" dirty="0" smtClean="0">
                <a:latin typeface="Calibri"/>
                <a:cs typeface="Calibri"/>
              </a:rPr>
              <a:t>Ç</a:t>
            </a:r>
            <a:r>
              <a:rPr sz="3600" i="1" spc="0" baseline="3413" dirty="0" smtClean="0">
                <a:latin typeface="Calibri"/>
                <a:cs typeface="Calibri"/>
              </a:rPr>
              <a:t>ocukla</a:t>
            </a:r>
            <a:r>
              <a:rPr sz="3600" i="1" spc="-75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k</a:t>
            </a:r>
            <a:r>
              <a:rPr sz="3600" i="1" spc="-9" baseline="3413" dirty="0" smtClean="0">
                <a:latin typeface="Calibri"/>
                <a:cs typeface="Calibri"/>
              </a:rPr>
              <a:t>u</a:t>
            </a:r>
            <a:r>
              <a:rPr sz="3600" i="1" spc="-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ulan</a:t>
            </a:r>
            <a:r>
              <a:rPr sz="3600" i="1" spc="-7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il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34" baseline="3413" dirty="0" smtClean="0">
                <a:latin typeface="Calibri"/>
                <a:cs typeface="Calibri"/>
              </a:rPr>
              <a:t>t</a:t>
            </a:r>
            <a:r>
              <a:rPr sz="3600" i="1" spc="0" baseline="3413" dirty="0" smtClean="0">
                <a:latin typeface="Calibri"/>
                <a:cs typeface="Calibri"/>
              </a:rPr>
              <a:t>işim</a:t>
            </a:r>
            <a:r>
              <a:rPr sz="3600" i="1" spc="-84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onun</a:t>
            </a:r>
            <a:r>
              <a:rPr sz="3600" i="1" spc="-49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kişiliğ</a:t>
            </a:r>
            <a:r>
              <a:rPr sz="3600" i="1" spc="-9" baseline="3413" dirty="0" smtClean="0">
                <a:latin typeface="Calibri"/>
                <a:cs typeface="Calibri"/>
              </a:rPr>
              <a:t>i</a:t>
            </a:r>
            <a:r>
              <a:rPr sz="3600" i="1" spc="0" baseline="3413" dirty="0" smtClean="0">
                <a:latin typeface="Calibri"/>
                <a:cs typeface="Calibri"/>
              </a:rPr>
              <a:t>ni</a:t>
            </a:r>
            <a:r>
              <a:rPr sz="3600" i="1" spc="-77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tkil</a:t>
            </a:r>
            <a:r>
              <a:rPr sz="3600" i="1" spc="-4" baseline="3413" dirty="0" smtClean="0">
                <a:latin typeface="Calibri"/>
                <a:cs typeface="Calibri"/>
              </a:rPr>
              <a:t>e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54424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cu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lu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3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-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“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”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“g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oyu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75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a 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su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 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 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ün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652104" y="874608"/>
            <a:ext cx="3343655" cy="489203"/>
          </a:xfrm>
          <a:custGeom>
            <a:avLst/>
            <a:gdLst/>
            <a:ahLst/>
            <a:cxnLst/>
            <a:rect l="l" t="t" r="r" b="b"/>
            <a:pathLst>
              <a:path w="3343655" h="489203">
                <a:moveTo>
                  <a:pt x="0" y="489203"/>
                </a:moveTo>
                <a:lnTo>
                  <a:pt x="3343655" y="489203"/>
                </a:lnTo>
                <a:lnTo>
                  <a:pt x="334365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5904" y="798408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5904" y="798408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2104" y="798408"/>
            <a:ext cx="3343655" cy="74675"/>
          </a:xfrm>
          <a:custGeom>
            <a:avLst/>
            <a:gdLst/>
            <a:ahLst/>
            <a:cxnLst/>
            <a:rect l="l" t="t" r="r" b="b"/>
            <a:pathLst>
              <a:path w="3343655" h="74675">
                <a:moveTo>
                  <a:pt x="0" y="74675"/>
                </a:moveTo>
                <a:lnTo>
                  <a:pt x="3343655" y="74675"/>
                </a:lnTo>
                <a:lnTo>
                  <a:pt x="33436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97284" y="798408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97284" y="798408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5904" y="1365336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2104" y="1441536"/>
            <a:ext cx="3343655" cy="74675"/>
          </a:xfrm>
          <a:custGeom>
            <a:avLst/>
            <a:gdLst/>
            <a:ahLst/>
            <a:cxnLst/>
            <a:rect l="l" t="t" r="r" b="b"/>
            <a:pathLst>
              <a:path w="3343655" h="74675">
                <a:moveTo>
                  <a:pt x="0" y="74675"/>
                </a:moveTo>
                <a:lnTo>
                  <a:pt x="3343655" y="74675"/>
                </a:lnTo>
                <a:lnTo>
                  <a:pt x="33436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2104" y="1365336"/>
            <a:ext cx="3343655" cy="74675"/>
          </a:xfrm>
          <a:custGeom>
            <a:avLst/>
            <a:gdLst/>
            <a:ahLst/>
            <a:cxnLst/>
            <a:rect l="l" t="t" r="r" b="b"/>
            <a:pathLst>
              <a:path w="3343655" h="74675">
                <a:moveTo>
                  <a:pt x="0" y="74675"/>
                </a:moveTo>
                <a:lnTo>
                  <a:pt x="3343655" y="74675"/>
                </a:lnTo>
                <a:lnTo>
                  <a:pt x="33436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73484" y="1365336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97284" y="1441536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97284" y="1365336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5904" y="874608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73484" y="874608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97284" y="874608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7804" y="3489960"/>
            <a:ext cx="2273824" cy="1720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7984" y="1581998"/>
            <a:ext cx="8769792" cy="871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79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att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10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5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söz</a:t>
            </a:r>
            <a:r>
              <a:rPr sz="4500" spc="-3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0" baseline="2730" dirty="0" smtClean="0">
                <a:latin typeface="Calibri"/>
                <a:cs typeface="Calibri"/>
              </a:rPr>
              <a:t>su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5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9" baseline="2730" dirty="0" smtClean="0">
                <a:latin typeface="Calibri"/>
                <a:cs typeface="Calibri"/>
              </a:rPr>
              <a:t>s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dah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984" y="2511638"/>
            <a:ext cx="1199598" cy="871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11897" y="2511638"/>
            <a:ext cx="47267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88129" y="2511638"/>
            <a:ext cx="733955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se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-4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1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k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6930" y="3441278"/>
            <a:ext cx="7355473" cy="21750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5345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ünü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9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4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nn</a:t>
            </a:r>
            <a:r>
              <a:rPr sz="4500" spc="9" baseline="2730" dirty="0" smtClean="0">
                <a:latin typeface="Calibri"/>
                <a:cs typeface="Calibri"/>
              </a:rPr>
              <a:t>e</a:t>
            </a:r>
            <a:r>
              <a:rPr sz="4500" spc="19" baseline="2730" dirty="0" smtClean="0">
                <a:latin typeface="Calibri"/>
                <a:cs typeface="Calibri"/>
              </a:rPr>
              <a:t>-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6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3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475765" marR="1739" algn="just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get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rse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ünm</a:t>
            </a:r>
            <a:r>
              <a:rPr sz="3000" spc="19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2925"/>
              </a:lnSpc>
              <a:spcBef>
                <a:spcPts val="146"/>
              </a:spcBef>
            </a:pPr>
            <a:r>
              <a:rPr sz="3600" i="1" spc="0" baseline="1137" dirty="0" smtClean="0">
                <a:latin typeface="Calibri"/>
                <a:cs typeface="Calibri"/>
              </a:rPr>
              <a:t>düşün</a:t>
            </a:r>
            <a:r>
              <a:rPr sz="3600" i="1" spc="-4" baseline="1137" dirty="0" smtClean="0">
                <a:latin typeface="Calibri"/>
                <a:cs typeface="Calibri"/>
              </a:rPr>
              <a:t>e</a:t>
            </a:r>
            <a:r>
              <a:rPr sz="3600" i="1" spc="0" baseline="1137" dirty="0" smtClean="0">
                <a:latin typeface="Calibri"/>
                <a:cs typeface="Calibri"/>
              </a:rPr>
              <a:t>n</a:t>
            </a:r>
            <a:r>
              <a:rPr sz="3600" i="1" spc="-82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çocuk</a:t>
            </a:r>
            <a:r>
              <a:rPr sz="3600" i="1" spc="-55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mutsuzdu</a:t>
            </a:r>
            <a:r>
              <a:rPr sz="3600" i="1" spc="4" baseline="1137" dirty="0" smtClean="0">
                <a:latin typeface="Calibri"/>
                <a:cs typeface="Calibri"/>
              </a:rPr>
              <a:t>r</a:t>
            </a:r>
            <a:r>
              <a:rPr sz="3600" i="1" spc="0" baseline="1137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984" y="5286080"/>
            <a:ext cx="192148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Dinl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nm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d</a:t>
            </a:r>
            <a:r>
              <a:rPr sz="3600" i="1" spc="-9" baseline="3413" dirty="0" smtClean="0">
                <a:latin typeface="Calibri"/>
                <a:cs typeface="Calibri"/>
              </a:rPr>
              <a:t>iğ</a:t>
            </a:r>
            <a:r>
              <a:rPr sz="3600" i="1" spc="0" baseline="3413" dirty="0" smtClean="0">
                <a:latin typeface="Calibri"/>
                <a:cs typeface="Calibri"/>
              </a:rPr>
              <a:t>ini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904" y="798408"/>
            <a:ext cx="349681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5904" y="873846"/>
            <a:ext cx="75438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51342" y="873846"/>
            <a:ext cx="334517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Ço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-9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6522" y="873846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072722" y="873846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51342" y="1364574"/>
            <a:ext cx="3345179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928940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8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4" baseline="2730" dirty="0" smtClean="0">
                <a:latin typeface="Calibri"/>
                <a:cs typeface="Calibri"/>
              </a:rPr>
              <a:t>et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6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3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nl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ba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5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zy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6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44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“A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 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 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bı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üm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?”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 B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edile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6627" y="783590"/>
            <a:ext cx="9288078" cy="1337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3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im</a:t>
            </a:r>
            <a:r>
              <a:rPr sz="4500" spc="-4" baseline="2730" dirty="0" smtClean="0">
                <a:latin typeface="Calibri"/>
                <a:cs typeface="Calibri"/>
              </a:rPr>
              <a:t>ind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20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yı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287893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2179573"/>
            <a:ext cx="8804825" cy="2732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din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z.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k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r>
              <a:rPr sz="4500" spc="-12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8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4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y,</a:t>
            </a:r>
            <a:endParaRPr sz="3000">
              <a:latin typeface="Calibri"/>
              <a:cs typeface="Calibri"/>
            </a:endParaRPr>
          </a:p>
          <a:p>
            <a:pPr marL="12700" marR="343735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aka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anne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oş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840903" indent="44958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şı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rsa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5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515006" y="2179573"/>
            <a:ext cx="50277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904967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Ço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-90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erken;</a:t>
            </a:r>
            <a:endParaRPr sz="3000">
              <a:latin typeface="Calibri"/>
              <a:cs typeface="Calibri"/>
            </a:endParaRPr>
          </a:p>
          <a:p>
            <a:pPr marL="12700" marR="332219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ihi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zi</a:t>
            </a:r>
            <a:r>
              <a:rPr sz="3000" spc="-3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gu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4" dirty="0" smtClean="0">
                <a:latin typeface="Wingdings"/>
                <a:cs typeface="Wingdings"/>
              </a:rPr>
              <a:t>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 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YŞE" id="{12809594-8BFD-45B4-AE0F-E6DA20601337}" vid="{684EA1A5-4C3E-4A84-A9BB-EB1528B096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0</TotalTime>
  <Words>10868</Words>
  <Application>Microsoft Office PowerPoint</Application>
  <PresentationFormat>Özel</PresentationFormat>
  <Paragraphs>1041</Paragraphs>
  <Slides>213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213</vt:i4>
      </vt:variant>
    </vt:vector>
  </HeadingPairs>
  <TitlesOfParts>
    <vt:vector size="214" baseType="lpstr">
      <vt:lpstr>Tema1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Metin</cp:lastModifiedBy>
  <cp:revision>2</cp:revision>
  <dcterms:modified xsi:type="dcterms:W3CDTF">2017-08-30T14:43:49Z</dcterms:modified>
</cp:coreProperties>
</file>