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406" r:id="rId150"/>
    <p:sldId id="407" r:id="rId151"/>
    <p:sldId id="408" r:id="rId152"/>
    <p:sldId id="409" r:id="rId153"/>
    <p:sldId id="410" r:id="rId154"/>
    <p:sldId id="411" r:id="rId155"/>
    <p:sldId id="412" r:id="rId156"/>
    <p:sldId id="413" r:id="rId157"/>
    <p:sldId id="414" r:id="rId158"/>
    <p:sldId id="415" r:id="rId159"/>
    <p:sldId id="416" r:id="rId160"/>
    <p:sldId id="417" r:id="rId161"/>
    <p:sldId id="418" r:id="rId162"/>
    <p:sldId id="419" r:id="rId163"/>
    <p:sldId id="420" r:id="rId164"/>
    <p:sldId id="421" r:id="rId165"/>
    <p:sldId id="422" r:id="rId166"/>
    <p:sldId id="423" r:id="rId167"/>
    <p:sldId id="424" r:id="rId168"/>
    <p:sldId id="425" r:id="rId169"/>
    <p:sldId id="426" r:id="rId170"/>
    <p:sldId id="427" r:id="rId171"/>
    <p:sldId id="428" r:id="rId172"/>
    <p:sldId id="429" r:id="rId173"/>
    <p:sldId id="430" r:id="rId174"/>
    <p:sldId id="431" r:id="rId175"/>
    <p:sldId id="432" r:id="rId176"/>
    <p:sldId id="433" r:id="rId177"/>
    <p:sldId id="434" r:id="rId178"/>
    <p:sldId id="435" r:id="rId179"/>
    <p:sldId id="436" r:id="rId180"/>
    <p:sldId id="437" r:id="rId181"/>
    <p:sldId id="438" r:id="rId182"/>
    <p:sldId id="439" r:id="rId183"/>
    <p:sldId id="440" r:id="rId184"/>
    <p:sldId id="441" r:id="rId185"/>
    <p:sldId id="442" r:id="rId186"/>
    <p:sldId id="443" r:id="rId187"/>
    <p:sldId id="444" r:id="rId188"/>
    <p:sldId id="445" r:id="rId189"/>
    <p:sldId id="446" r:id="rId190"/>
    <p:sldId id="447" r:id="rId191"/>
    <p:sldId id="448" r:id="rId192"/>
    <p:sldId id="449" r:id="rId193"/>
    <p:sldId id="450" r:id="rId194"/>
    <p:sldId id="451" r:id="rId195"/>
    <p:sldId id="452" r:id="rId196"/>
    <p:sldId id="453" r:id="rId197"/>
    <p:sldId id="454" r:id="rId198"/>
    <p:sldId id="455" r:id="rId199"/>
    <p:sldId id="456" r:id="rId200"/>
    <p:sldId id="457" r:id="rId201"/>
    <p:sldId id="458" r:id="rId202"/>
    <p:sldId id="459" r:id="rId203"/>
    <p:sldId id="460" r:id="rId204"/>
    <p:sldId id="461" r:id="rId205"/>
    <p:sldId id="462" r:id="rId206"/>
    <p:sldId id="463" r:id="rId207"/>
    <p:sldId id="464" r:id="rId208"/>
    <p:sldId id="465" r:id="rId209"/>
    <p:sldId id="466" r:id="rId210"/>
    <p:sldId id="467" r:id="rId211"/>
    <p:sldId id="468" r:id="rId212"/>
    <p:sldId id="469" r:id="rId213"/>
    <p:sldId id="470" r:id="rId214"/>
    <p:sldId id="471" r:id="rId215"/>
    <p:sldId id="472" r:id="rId216"/>
    <p:sldId id="473" r:id="rId217"/>
    <p:sldId id="474" r:id="rId218"/>
    <p:sldId id="475" r:id="rId219"/>
    <p:sldId id="476" r:id="rId220"/>
    <p:sldId id="477" r:id="rId221"/>
    <p:sldId id="478" r:id="rId222"/>
    <p:sldId id="479" r:id="rId223"/>
    <p:sldId id="480" r:id="rId224"/>
    <p:sldId id="481" r:id="rId225"/>
    <p:sldId id="482" r:id="rId226"/>
    <p:sldId id="483" r:id="rId227"/>
    <p:sldId id="484" r:id="rId228"/>
    <p:sldId id="485" r:id="rId229"/>
    <p:sldId id="486" r:id="rId230"/>
    <p:sldId id="487" r:id="rId231"/>
    <p:sldId id="488" r:id="rId232"/>
    <p:sldId id="489" r:id="rId233"/>
    <p:sldId id="490" r:id="rId234"/>
    <p:sldId id="491" r:id="rId235"/>
    <p:sldId id="492" r:id="rId236"/>
    <p:sldId id="493" r:id="rId237"/>
    <p:sldId id="494" r:id="rId238"/>
    <p:sldId id="495" r:id="rId239"/>
    <p:sldId id="496" r:id="rId240"/>
    <p:sldId id="497" r:id="rId241"/>
    <p:sldId id="498" r:id="rId242"/>
    <p:sldId id="499" r:id="rId243"/>
    <p:sldId id="500" r:id="rId244"/>
    <p:sldId id="501" r:id="rId245"/>
    <p:sldId id="502" r:id="rId246"/>
    <p:sldId id="503" r:id="rId247"/>
    <p:sldId id="504" r:id="rId248"/>
    <p:sldId id="505" r:id="rId249"/>
    <p:sldId id="506" r:id="rId250"/>
    <p:sldId id="507" r:id="rId251"/>
    <p:sldId id="508" r:id="rId252"/>
    <p:sldId id="509" r:id="rId253"/>
    <p:sldId id="510" r:id="rId254"/>
    <p:sldId id="511" r:id="rId255"/>
    <p:sldId id="512" r:id="rId256"/>
    <p:sldId id="513" r:id="rId257"/>
    <p:sldId id="514" r:id="rId258"/>
  </p:sldIdLst>
  <p:sldSz cx="10693400" cy="7569200"/>
  <p:notesSz cx="10693400" cy="75692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7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54" Type="http://schemas.openxmlformats.org/officeDocument/2006/relationships/slide" Target="slides/slide253.xml"/><Relationship Id="rId259" Type="http://schemas.openxmlformats.org/officeDocument/2006/relationships/presProps" Target="pres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theme" Target="theme/theme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650747" y="873251"/>
            <a:ext cx="4364735" cy="489203"/>
          </a:xfrm>
          <a:custGeom>
            <a:avLst/>
            <a:gdLst/>
            <a:ahLst/>
            <a:cxnLst/>
            <a:rect l="l" t="t" r="r" b="b"/>
            <a:pathLst>
              <a:path w="4364735" h="489203">
                <a:moveTo>
                  <a:pt x="0" y="489203"/>
                </a:moveTo>
                <a:lnTo>
                  <a:pt x="4364735" y="489203"/>
                </a:lnTo>
                <a:lnTo>
                  <a:pt x="436473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0747" y="797051"/>
            <a:ext cx="4364735" cy="74675"/>
          </a:xfrm>
          <a:custGeom>
            <a:avLst/>
            <a:gdLst/>
            <a:ahLst/>
            <a:cxnLst/>
            <a:rect l="l" t="t" r="r" b="b"/>
            <a:pathLst>
              <a:path w="4364735" h="74675">
                <a:moveTo>
                  <a:pt x="0" y="74675"/>
                </a:moveTo>
                <a:lnTo>
                  <a:pt x="4364735" y="74675"/>
                </a:lnTo>
                <a:lnTo>
                  <a:pt x="436473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1700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17007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0747" y="1440179"/>
            <a:ext cx="4364735" cy="74675"/>
          </a:xfrm>
          <a:custGeom>
            <a:avLst/>
            <a:gdLst/>
            <a:ahLst/>
            <a:cxnLst/>
            <a:rect l="l" t="t" r="r" b="b"/>
            <a:pathLst>
              <a:path w="4364735" h="74675">
                <a:moveTo>
                  <a:pt x="0" y="74675"/>
                </a:moveTo>
                <a:lnTo>
                  <a:pt x="4364735" y="74675"/>
                </a:lnTo>
                <a:lnTo>
                  <a:pt x="436473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0747" y="1363979"/>
            <a:ext cx="4364735" cy="74675"/>
          </a:xfrm>
          <a:custGeom>
            <a:avLst/>
            <a:gdLst/>
            <a:ahLst/>
            <a:cxnLst/>
            <a:rect l="l" t="t" r="r" b="b"/>
            <a:pathLst>
              <a:path w="4364735" h="74675">
                <a:moveTo>
                  <a:pt x="0" y="74675"/>
                </a:moveTo>
                <a:lnTo>
                  <a:pt x="4364735" y="74675"/>
                </a:lnTo>
                <a:lnTo>
                  <a:pt x="436473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93207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17007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17007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9320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1700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7" y="1684019"/>
            <a:ext cx="3320795" cy="489203"/>
          </a:xfrm>
          <a:custGeom>
            <a:avLst/>
            <a:gdLst/>
            <a:ahLst/>
            <a:cxnLst/>
            <a:rect l="l" t="t" r="r" b="b"/>
            <a:pathLst>
              <a:path w="3320795" h="489203">
                <a:moveTo>
                  <a:pt x="0" y="489203"/>
                </a:moveTo>
                <a:lnTo>
                  <a:pt x="3320795" y="489203"/>
                </a:lnTo>
                <a:lnTo>
                  <a:pt x="332079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4547" y="160781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607819"/>
            <a:ext cx="3320795" cy="74675"/>
          </a:xfrm>
          <a:custGeom>
            <a:avLst/>
            <a:gdLst/>
            <a:ahLst/>
            <a:cxnLst/>
            <a:rect l="l" t="t" r="r" b="b"/>
            <a:pathLst>
              <a:path w="3320795" h="74675">
                <a:moveTo>
                  <a:pt x="0" y="74675"/>
                </a:moveTo>
                <a:lnTo>
                  <a:pt x="3320795" y="74675"/>
                </a:lnTo>
                <a:lnTo>
                  <a:pt x="332079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73067" y="160781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4547" y="2174747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0747" y="2250947"/>
            <a:ext cx="3320795" cy="74675"/>
          </a:xfrm>
          <a:custGeom>
            <a:avLst/>
            <a:gdLst/>
            <a:ahLst/>
            <a:cxnLst/>
            <a:rect l="l" t="t" r="r" b="b"/>
            <a:pathLst>
              <a:path w="3320795" h="74675">
                <a:moveTo>
                  <a:pt x="0" y="74675"/>
                </a:moveTo>
                <a:lnTo>
                  <a:pt x="3320795" y="74675"/>
                </a:lnTo>
                <a:lnTo>
                  <a:pt x="332079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0747" y="2174747"/>
            <a:ext cx="3320795" cy="74675"/>
          </a:xfrm>
          <a:custGeom>
            <a:avLst/>
            <a:gdLst/>
            <a:ahLst/>
            <a:cxnLst/>
            <a:rect l="l" t="t" r="r" b="b"/>
            <a:pathLst>
              <a:path w="3320795" h="74675">
                <a:moveTo>
                  <a:pt x="0" y="74675"/>
                </a:moveTo>
                <a:lnTo>
                  <a:pt x="3320795" y="74675"/>
                </a:lnTo>
                <a:lnTo>
                  <a:pt x="332079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49267" y="2174747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73067" y="2250947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73067" y="2174747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4547" y="1684019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49267" y="1684019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73067" y="1684019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6627" y="2391409"/>
            <a:ext cx="9146950" cy="2732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15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;</a:t>
            </a:r>
            <a:r>
              <a:rPr sz="4500" spc="-89" baseline="2730" dirty="0" smtClean="0">
                <a:latin typeface="Calibri"/>
                <a:cs typeface="Calibri"/>
              </a:rPr>
              <a:t> </a:t>
            </a:r>
            <a:r>
              <a:rPr sz="4500" spc="-14" baseline="2730" dirty="0" smtClean="0">
                <a:latin typeface="Calibri"/>
                <a:cs typeface="Calibri"/>
              </a:rPr>
              <a:t>h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0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y,</a:t>
            </a:r>
            <a:r>
              <a:rPr sz="4500" spc="-5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vr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vr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0" baseline="2730" dirty="0" smtClean="0">
                <a:latin typeface="Calibri"/>
                <a:cs typeface="Calibri"/>
              </a:rPr>
              <a:t>ş,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dü</a:t>
            </a:r>
            <a:r>
              <a:rPr sz="4500" spc="9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ün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ya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  <a:spcBef>
                <a:spcPts val="25"/>
              </a:spcBef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üğ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73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makt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15393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et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29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3</a:t>
            </a:r>
            <a:r>
              <a:rPr sz="3000" spc="-1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 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r;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nm</a:t>
            </a:r>
            <a:r>
              <a:rPr sz="3000" spc="29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2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547" y="1607819"/>
            <a:ext cx="347395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12" name="object 12"/>
          <p:cNvSpPr txBox="1"/>
          <p:nvPr/>
        </p:nvSpPr>
        <p:spPr>
          <a:xfrm>
            <a:off x="574547" y="1683257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649985" y="1683257"/>
            <a:ext cx="332231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2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72305" y="1683257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048505" y="1683257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49985" y="2173985"/>
            <a:ext cx="3322319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451789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436625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-24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Lİ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KL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6245" y="872489"/>
            <a:ext cx="761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092445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4366259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650747" y="797051"/>
            <a:ext cx="7042403" cy="489203"/>
          </a:xfrm>
          <a:custGeom>
            <a:avLst/>
            <a:gdLst/>
            <a:ahLst/>
            <a:cxnLst/>
            <a:rect l="l" t="t" r="r" b="b"/>
            <a:pathLst>
              <a:path w="7042403" h="489203">
                <a:moveTo>
                  <a:pt x="0" y="489203"/>
                </a:moveTo>
                <a:lnTo>
                  <a:pt x="7042403" y="489203"/>
                </a:lnTo>
                <a:lnTo>
                  <a:pt x="7042403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45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0747" y="720851"/>
            <a:ext cx="7042403" cy="74675"/>
          </a:xfrm>
          <a:custGeom>
            <a:avLst/>
            <a:gdLst/>
            <a:ahLst/>
            <a:cxnLst/>
            <a:rect l="l" t="t" r="r" b="b"/>
            <a:pathLst>
              <a:path w="7042403" h="74675">
                <a:moveTo>
                  <a:pt x="0" y="74675"/>
                </a:moveTo>
                <a:lnTo>
                  <a:pt x="7042403" y="74675"/>
                </a:lnTo>
                <a:lnTo>
                  <a:pt x="704240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94675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94675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4547" y="12877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0747" y="1287779"/>
            <a:ext cx="7042403" cy="74675"/>
          </a:xfrm>
          <a:custGeom>
            <a:avLst/>
            <a:gdLst/>
            <a:ahLst/>
            <a:cxnLst/>
            <a:rect l="l" t="t" r="r" b="b"/>
            <a:pathLst>
              <a:path w="7042403" h="74675">
                <a:moveTo>
                  <a:pt x="0" y="74675"/>
                </a:moveTo>
                <a:lnTo>
                  <a:pt x="7042403" y="74675"/>
                </a:lnTo>
                <a:lnTo>
                  <a:pt x="704240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94675" y="12877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4547" y="7970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94675" y="7970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0747" y="1531619"/>
            <a:ext cx="2345435" cy="489203"/>
          </a:xfrm>
          <a:custGeom>
            <a:avLst/>
            <a:gdLst/>
            <a:ahLst/>
            <a:cxnLst/>
            <a:rect l="l" t="t" r="r" b="b"/>
            <a:pathLst>
              <a:path w="2345435" h="489203">
                <a:moveTo>
                  <a:pt x="0" y="489203"/>
                </a:moveTo>
                <a:lnTo>
                  <a:pt x="2345435" y="489203"/>
                </a:lnTo>
                <a:lnTo>
                  <a:pt x="234543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45541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55419"/>
            <a:ext cx="2345435" cy="74675"/>
          </a:xfrm>
          <a:custGeom>
            <a:avLst/>
            <a:gdLst/>
            <a:ahLst/>
            <a:cxnLst/>
            <a:rect l="l" t="t" r="r" b="b"/>
            <a:pathLst>
              <a:path w="2345435" h="74675">
                <a:moveTo>
                  <a:pt x="0" y="74675"/>
                </a:moveTo>
                <a:lnTo>
                  <a:pt x="2345435" y="74675"/>
                </a:lnTo>
                <a:lnTo>
                  <a:pt x="234543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97707" y="145541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4547" y="2022347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0747" y="2098547"/>
            <a:ext cx="2345435" cy="74675"/>
          </a:xfrm>
          <a:custGeom>
            <a:avLst/>
            <a:gdLst/>
            <a:ahLst/>
            <a:cxnLst/>
            <a:rect l="l" t="t" r="r" b="b"/>
            <a:pathLst>
              <a:path w="2345435" h="74675">
                <a:moveTo>
                  <a:pt x="0" y="74675"/>
                </a:moveTo>
                <a:lnTo>
                  <a:pt x="2345435" y="74675"/>
                </a:lnTo>
                <a:lnTo>
                  <a:pt x="234543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0747" y="2022347"/>
            <a:ext cx="2345435" cy="74675"/>
          </a:xfrm>
          <a:custGeom>
            <a:avLst/>
            <a:gdLst/>
            <a:ahLst/>
            <a:cxnLst/>
            <a:rect l="l" t="t" r="r" b="b"/>
            <a:pathLst>
              <a:path w="2345435" h="74675">
                <a:moveTo>
                  <a:pt x="0" y="74675"/>
                </a:moveTo>
                <a:lnTo>
                  <a:pt x="2345435" y="74675"/>
                </a:lnTo>
                <a:lnTo>
                  <a:pt x="234543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73907" y="2022347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97707" y="2098547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97707" y="2022347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4547" y="1531619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73907" y="1531619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97707" y="1531619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6627" y="2239009"/>
            <a:ext cx="9245526" cy="1802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15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Do</a:t>
            </a:r>
            <a:r>
              <a:rPr sz="4500" spc="4" baseline="2730" dirty="0" smtClean="0">
                <a:latin typeface="Calibri"/>
                <a:cs typeface="Calibri"/>
              </a:rPr>
              <a:t>ğaç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3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ene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nlu</a:t>
            </a:r>
            <a:r>
              <a:rPr sz="4500" spc="4" baseline="2730" dirty="0" smtClean="0">
                <a:latin typeface="Calibri"/>
                <a:cs typeface="Calibri"/>
              </a:rPr>
              <a:t>kta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8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3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1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makta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ulu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nid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54" dirty="0" smtClean="0">
                <a:latin typeface="Calibri"/>
                <a:cs typeface="Calibri"/>
              </a:rPr>
              <a:t>s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12700" marR="935305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eklin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lene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4547" y="1455419"/>
            <a:ext cx="249859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11" name="object 11"/>
          <p:cNvSpPr txBox="1"/>
          <p:nvPr/>
        </p:nvSpPr>
        <p:spPr>
          <a:xfrm>
            <a:off x="574547" y="1530857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49985" y="1530857"/>
            <a:ext cx="234695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lam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96945" y="1530857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073145" y="1530857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49985" y="2021585"/>
            <a:ext cx="2346959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7194803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7043927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3000" b="1" spc="-10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lla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2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3000" b="1" spc="-9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Tekn</a:t>
            </a:r>
            <a:r>
              <a:rPr sz="30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3913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287017"/>
            <a:ext cx="7043927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650747" y="873251"/>
            <a:ext cx="1947671" cy="489203"/>
          </a:xfrm>
          <a:custGeom>
            <a:avLst/>
            <a:gdLst/>
            <a:ahLst/>
            <a:cxnLst/>
            <a:rect l="l" t="t" r="r" b="b"/>
            <a:pathLst>
              <a:path w="1947671" h="489203">
                <a:moveTo>
                  <a:pt x="0" y="489203"/>
                </a:moveTo>
                <a:lnTo>
                  <a:pt x="1947671" y="489203"/>
                </a:lnTo>
                <a:lnTo>
                  <a:pt x="1947671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7" y="797051"/>
            <a:ext cx="1947671" cy="74675"/>
          </a:xfrm>
          <a:custGeom>
            <a:avLst/>
            <a:gdLst/>
            <a:ahLst/>
            <a:cxnLst/>
            <a:rect l="l" t="t" r="r" b="b"/>
            <a:pathLst>
              <a:path w="1947671" h="74675">
                <a:moveTo>
                  <a:pt x="0" y="74675"/>
                </a:moveTo>
                <a:lnTo>
                  <a:pt x="1947671" y="74675"/>
                </a:lnTo>
                <a:lnTo>
                  <a:pt x="194767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99943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99943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0747" y="1440179"/>
            <a:ext cx="1947671" cy="74675"/>
          </a:xfrm>
          <a:custGeom>
            <a:avLst/>
            <a:gdLst/>
            <a:ahLst/>
            <a:cxnLst/>
            <a:rect l="l" t="t" r="r" b="b"/>
            <a:pathLst>
              <a:path w="1947671" h="74675">
                <a:moveTo>
                  <a:pt x="0" y="74675"/>
                </a:moveTo>
                <a:lnTo>
                  <a:pt x="1947671" y="74675"/>
                </a:lnTo>
                <a:lnTo>
                  <a:pt x="194767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0747" y="1363979"/>
            <a:ext cx="1947671" cy="74675"/>
          </a:xfrm>
          <a:custGeom>
            <a:avLst/>
            <a:gdLst/>
            <a:ahLst/>
            <a:cxnLst/>
            <a:rect l="l" t="t" r="r" b="b"/>
            <a:pathLst>
              <a:path w="1947671" h="74675">
                <a:moveTo>
                  <a:pt x="0" y="74675"/>
                </a:moveTo>
                <a:lnTo>
                  <a:pt x="1947671" y="74675"/>
                </a:lnTo>
                <a:lnTo>
                  <a:pt x="194767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76143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99943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99943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76143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99943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6627" y="1580641"/>
            <a:ext cx="4531639" cy="412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91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1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25"/>
              </a:spcBef>
            </a:pPr>
            <a:r>
              <a:rPr sz="3000" b="1" spc="0" dirty="0" smtClean="0">
                <a:latin typeface="Calibri"/>
                <a:cs typeface="Calibri"/>
              </a:rPr>
              <a:t>Ö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0" dirty="0" smtClean="0">
                <a:latin typeface="Calibri"/>
                <a:cs typeface="Calibri"/>
              </a:rPr>
              <a:t>ren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115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0" dirty="0" smtClean="0">
                <a:latin typeface="Calibri"/>
                <a:cs typeface="Calibri"/>
              </a:rPr>
              <a:t>üre</a:t>
            </a:r>
            <a:r>
              <a:rPr sz="3000" b="1" spc="4" dirty="0" smtClean="0">
                <a:latin typeface="Calibri"/>
                <a:cs typeface="Calibri"/>
              </a:rPr>
              <a:t>c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kka</a:t>
            </a:r>
            <a:r>
              <a:rPr sz="3000" spc="0" dirty="0" smtClean="0">
                <a:latin typeface="Calibri"/>
                <a:cs typeface="Calibri"/>
              </a:rPr>
              <a:t>t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14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tac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462280" marR="897995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tat</a:t>
            </a:r>
            <a:r>
              <a:rPr sz="3000" spc="-4" dirty="0" smtClean="0">
                <a:latin typeface="Calibri"/>
                <a:cs typeface="Calibri"/>
              </a:rPr>
              <a:t>lıl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 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18207" y="2487302"/>
            <a:ext cx="2744037" cy="429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35"/>
              </a:lnSpc>
              <a:spcBef>
                <a:spcPts val="166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52" baseline="2730" dirty="0" smtClean="0">
                <a:latin typeface="Calibri"/>
                <a:cs typeface="Calibri"/>
              </a:rPr>
              <a:t> </a:t>
            </a:r>
            <a:r>
              <a:rPr sz="4500" spc="64" baseline="2730" dirty="0" smtClean="0">
                <a:latin typeface="Calibri"/>
                <a:cs typeface="Calibri"/>
              </a:rPr>
              <a:t>„</a:t>
            </a:r>
            <a:r>
              <a:rPr sz="4500" spc="-4" baseline="2898" dirty="0" smtClean="0">
                <a:latin typeface="Arial"/>
                <a:cs typeface="Arial"/>
              </a:rPr>
              <a:t>‟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tac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898" dirty="0" smtClean="0">
                <a:latin typeface="Arial"/>
                <a:cs typeface="Arial"/>
              </a:rPr>
              <a:t>‟‟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41525" y="2510281"/>
            <a:ext cx="127236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62364" y="2510281"/>
            <a:ext cx="63916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dl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2100833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1949195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892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k7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9181" y="872489"/>
            <a:ext cx="761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675381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1949195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208" y="783590"/>
            <a:ext cx="2948320" cy="1337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pılı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7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Doy</a:t>
            </a:r>
            <a:r>
              <a:rPr sz="3000" spc="9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6627" y="783590"/>
            <a:ext cx="8561788" cy="279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mc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3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ınıf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6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su</a:t>
            </a:r>
            <a:r>
              <a:rPr sz="4500" spc="-8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”</a:t>
            </a:r>
            <a:endParaRPr sz="3000">
              <a:latin typeface="Calibri"/>
              <a:cs typeface="Calibri"/>
            </a:endParaRPr>
          </a:p>
          <a:p>
            <a:pPr marL="12700" marR="347957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su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0" dirty="0" smtClean="0">
                <a:latin typeface="Calibri"/>
                <a:cs typeface="Calibri"/>
              </a:rPr>
              <a:t>r?”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su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“</a:t>
            </a:r>
            <a:r>
              <a:rPr sz="3000" spc="-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ce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ldı</a:t>
            </a:r>
            <a:r>
              <a:rPr sz="3000" spc="4" dirty="0" smtClean="0">
                <a:latin typeface="Calibri"/>
                <a:cs typeface="Calibri"/>
              </a:rPr>
              <a:t>kta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690880" marR="57150">
              <a:lnSpc>
                <a:spcPts val="3815"/>
              </a:lnSpc>
              <a:spcBef>
                <a:spcPts val="19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r?</a:t>
            </a:r>
            <a:endParaRPr sz="3000">
              <a:latin typeface="Calibri"/>
              <a:cs typeface="Calibri"/>
            </a:endParaRPr>
          </a:p>
          <a:p>
            <a:pPr marL="690880" marR="57150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p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z?</a:t>
            </a:r>
            <a:endParaRPr sz="3000">
              <a:latin typeface="Calibri"/>
              <a:cs typeface="Calibri"/>
            </a:endParaRPr>
          </a:p>
          <a:p>
            <a:pPr marL="690880" marR="57150">
              <a:lnSpc>
                <a:spcPts val="3815"/>
              </a:lnSpc>
              <a:spcBef>
                <a:spcPts val="19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ata</a:t>
            </a:r>
            <a:r>
              <a:rPr sz="3000" spc="0" dirty="0" smtClean="0">
                <a:latin typeface="Calibri"/>
                <a:cs typeface="Calibri"/>
              </a:rPr>
              <a:t>r?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72731" y="783590"/>
            <a:ext cx="48944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Bu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6627" y="3627889"/>
            <a:ext cx="9200318" cy="18506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0880" marR="28575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25" baseline="2898" dirty="0" smtClean="0">
                <a:latin typeface="Times New Roman"/>
                <a:cs typeface="Times New Roman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0" baseline="2730" dirty="0" smtClean="0">
                <a:latin typeface="Calibri"/>
                <a:cs typeface="Calibri"/>
              </a:rPr>
              <a:t>ye</a:t>
            </a:r>
            <a:r>
              <a:rPr sz="4500" spc="-12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4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ed</a:t>
            </a:r>
            <a:r>
              <a:rPr sz="4500" spc="4" baseline="2730" dirty="0" smtClean="0">
                <a:latin typeface="Calibri"/>
                <a:cs typeface="Calibri"/>
              </a:rPr>
              <a:t>ik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zi</a:t>
            </a:r>
            <a:r>
              <a:rPr sz="4500" spc="-16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7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r?</a:t>
            </a:r>
            <a:endParaRPr sz="3000">
              <a:latin typeface="Calibri"/>
              <a:cs typeface="Calibri"/>
            </a:endParaRPr>
          </a:p>
          <a:p>
            <a:pPr marL="690880" marR="28575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tac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0" dirty="0" smtClean="0">
                <a:latin typeface="Calibri"/>
                <a:cs typeface="Calibri"/>
              </a:rPr>
              <a:t>r?</a:t>
            </a:r>
            <a:endParaRPr sz="3000">
              <a:latin typeface="Calibri"/>
              <a:cs typeface="Calibri"/>
            </a:endParaRPr>
          </a:p>
          <a:p>
            <a:pPr marL="421005" algn="ctr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ac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ga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 marR="28575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2034539" cy="489203"/>
          </a:xfrm>
          <a:custGeom>
            <a:avLst/>
            <a:gdLst/>
            <a:ahLst/>
            <a:cxnLst/>
            <a:rect l="l" t="t" r="r" b="b"/>
            <a:pathLst>
              <a:path w="2034539" h="489203">
                <a:moveTo>
                  <a:pt x="0" y="489203"/>
                </a:moveTo>
                <a:lnTo>
                  <a:pt x="2034539" y="489203"/>
                </a:lnTo>
                <a:lnTo>
                  <a:pt x="2034539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2034539" cy="74675"/>
          </a:xfrm>
          <a:custGeom>
            <a:avLst/>
            <a:gdLst/>
            <a:ahLst/>
            <a:cxnLst/>
            <a:rect l="l" t="t" r="r" b="b"/>
            <a:pathLst>
              <a:path w="2034539" h="74675">
                <a:moveTo>
                  <a:pt x="0" y="74675"/>
                </a:moveTo>
                <a:lnTo>
                  <a:pt x="2034539" y="74675"/>
                </a:lnTo>
                <a:lnTo>
                  <a:pt x="203453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86811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86811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2034539" cy="74675"/>
          </a:xfrm>
          <a:custGeom>
            <a:avLst/>
            <a:gdLst/>
            <a:ahLst/>
            <a:cxnLst/>
            <a:rect l="l" t="t" r="r" b="b"/>
            <a:pathLst>
              <a:path w="2034539" h="74675">
                <a:moveTo>
                  <a:pt x="0" y="74675"/>
                </a:moveTo>
                <a:lnTo>
                  <a:pt x="2034539" y="74675"/>
                </a:lnTo>
                <a:lnTo>
                  <a:pt x="203453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2034539" cy="74675"/>
          </a:xfrm>
          <a:custGeom>
            <a:avLst/>
            <a:gdLst/>
            <a:ahLst/>
            <a:cxnLst/>
            <a:rect l="l" t="t" r="r" b="b"/>
            <a:pathLst>
              <a:path w="2034539" h="74675">
                <a:moveTo>
                  <a:pt x="0" y="74675"/>
                </a:moveTo>
                <a:lnTo>
                  <a:pt x="2034539" y="74675"/>
                </a:lnTo>
                <a:lnTo>
                  <a:pt x="203453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63011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86811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86811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63011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86811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089716" cy="3196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91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2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6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şo</a:t>
            </a:r>
            <a:r>
              <a:rPr sz="4500" spc="-4" baseline="2730" dirty="0" smtClean="0">
                <a:latin typeface="Calibri"/>
                <a:cs typeface="Calibri"/>
              </a:rPr>
              <a:t>f</a:t>
            </a:r>
            <a:r>
              <a:rPr sz="4500" spc="0" baseline="2730" dirty="0" smtClean="0">
                <a:latin typeface="Calibri"/>
                <a:cs typeface="Calibri"/>
              </a:rPr>
              <a:t>ör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25"/>
              </a:spcBef>
            </a:pPr>
            <a:r>
              <a:rPr sz="3000" b="1" spc="0" dirty="0" smtClean="0">
                <a:latin typeface="Calibri"/>
                <a:cs typeface="Calibri"/>
              </a:rPr>
              <a:t>Ö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0" dirty="0" smtClean="0">
                <a:latin typeface="Calibri"/>
                <a:cs typeface="Calibri"/>
              </a:rPr>
              <a:t>ren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115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Süre</a:t>
            </a:r>
            <a:r>
              <a:rPr sz="3000" b="1" spc="4" dirty="0" smtClean="0">
                <a:latin typeface="Calibri"/>
                <a:cs typeface="Calibri"/>
              </a:rPr>
              <a:t>c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acakt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nde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şo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ör,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udu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927668" indent="449580">
              <a:lnSpc>
                <a:spcPct val="101623"/>
              </a:lnSpc>
              <a:spcBef>
                <a:spcPts val="10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 yön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2187701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2036063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892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9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6049" y="872489"/>
            <a:ext cx="761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762249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2036063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48586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2168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4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nde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ş,</a:t>
            </a:r>
            <a:r>
              <a:rPr sz="4500" spc="-7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hı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5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ok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9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ş,</a:t>
            </a:r>
            <a:r>
              <a:rPr sz="4500" spc="-7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ok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hı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4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;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ebe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ab</a:t>
            </a:r>
            <a:r>
              <a:rPr sz="3000" spc="0" dirty="0" smtClean="0">
                <a:latin typeface="Calibri"/>
                <a:cs typeface="Calibri"/>
              </a:rPr>
              <a:t>a 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39488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Eşl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alı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şo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</a:t>
            </a:r>
            <a:r>
              <a:rPr sz="3000" spc="4" dirty="0" smtClean="0">
                <a:latin typeface="Calibri"/>
                <a:cs typeface="Calibri"/>
              </a:rPr>
              <a:t>uk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2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004375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11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şo</a:t>
            </a:r>
            <a:r>
              <a:rPr sz="4500" spc="-4" baseline="2730" dirty="0" smtClean="0">
                <a:latin typeface="Calibri"/>
                <a:cs typeface="Calibri"/>
              </a:rPr>
              <a:t>f</a:t>
            </a:r>
            <a:r>
              <a:rPr sz="4500" spc="0" baseline="2730" dirty="0" smtClean="0">
                <a:latin typeface="Calibri"/>
                <a:cs typeface="Calibri"/>
              </a:rPr>
              <a:t>ör</a:t>
            </a:r>
            <a:r>
              <a:rPr sz="4500" spc="-6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ldu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3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ya</a:t>
            </a:r>
            <a:r>
              <a:rPr sz="4500" spc="-5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6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ldu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sa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şo</a:t>
            </a:r>
            <a:r>
              <a:rPr sz="3000" spc="-1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ü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4418075" cy="489203"/>
          </a:xfrm>
          <a:custGeom>
            <a:avLst/>
            <a:gdLst/>
            <a:ahLst/>
            <a:cxnLst/>
            <a:rect l="l" t="t" r="r" b="b"/>
            <a:pathLst>
              <a:path w="4418075" h="489203">
                <a:moveTo>
                  <a:pt x="0" y="489203"/>
                </a:moveTo>
                <a:lnTo>
                  <a:pt x="4418075" y="489203"/>
                </a:lnTo>
                <a:lnTo>
                  <a:pt x="44180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4418075" cy="74675"/>
          </a:xfrm>
          <a:custGeom>
            <a:avLst/>
            <a:gdLst/>
            <a:ahLst/>
            <a:cxnLst/>
            <a:rect l="l" t="t" r="r" b="b"/>
            <a:pathLst>
              <a:path w="4418075" h="74675">
                <a:moveTo>
                  <a:pt x="0" y="74675"/>
                </a:moveTo>
                <a:lnTo>
                  <a:pt x="4418075" y="74675"/>
                </a:lnTo>
                <a:lnTo>
                  <a:pt x="44180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703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70347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4418075" cy="74675"/>
          </a:xfrm>
          <a:custGeom>
            <a:avLst/>
            <a:gdLst/>
            <a:ahLst/>
            <a:cxnLst/>
            <a:rect l="l" t="t" r="r" b="b"/>
            <a:pathLst>
              <a:path w="4418075" h="74675">
                <a:moveTo>
                  <a:pt x="0" y="74675"/>
                </a:moveTo>
                <a:lnTo>
                  <a:pt x="4418075" y="74675"/>
                </a:lnTo>
                <a:lnTo>
                  <a:pt x="44180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4418075" cy="74675"/>
          </a:xfrm>
          <a:custGeom>
            <a:avLst/>
            <a:gdLst/>
            <a:ahLst/>
            <a:cxnLst/>
            <a:rect l="l" t="t" r="r" b="b"/>
            <a:pathLst>
              <a:path w="4418075" h="74675">
                <a:moveTo>
                  <a:pt x="0" y="74675"/>
                </a:moveTo>
                <a:lnTo>
                  <a:pt x="4418075" y="74675"/>
                </a:lnTo>
                <a:lnTo>
                  <a:pt x="44180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46547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70347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70347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4654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7034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8987231" cy="3196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1005" marR="521465" algn="ctr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ını</a:t>
            </a:r>
            <a:r>
              <a:rPr sz="4500" spc="0" baseline="2730" dirty="0" smtClean="0">
                <a:latin typeface="Calibri"/>
                <a:cs typeface="Calibri"/>
              </a:rPr>
              <a:t>f</a:t>
            </a:r>
            <a:r>
              <a:rPr sz="4500" spc="-5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or</a:t>
            </a:r>
            <a:r>
              <a:rPr sz="4500" spc="4" baseline="2730" dirty="0" smtClean="0">
                <a:latin typeface="Calibri"/>
                <a:cs typeface="Calibri"/>
              </a:rPr>
              <a:t>tam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hi</a:t>
            </a:r>
            <a:r>
              <a:rPr sz="4500" spc="4" baseline="2730" dirty="0" smtClean="0">
                <a:latin typeface="Calibri"/>
                <a:cs typeface="Calibri"/>
              </a:rPr>
              <a:t>kâ</a:t>
            </a:r>
            <a:r>
              <a:rPr sz="4500" spc="0" baseline="2730" dirty="0" smtClean="0">
                <a:latin typeface="Calibri"/>
                <a:cs typeface="Calibri"/>
              </a:rPr>
              <a:t>ye</a:t>
            </a:r>
            <a:r>
              <a:rPr sz="4500" spc="-7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tam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ya</a:t>
            </a:r>
            <a:r>
              <a:rPr sz="4500" spc="-17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4" baseline="2730" dirty="0" smtClean="0">
                <a:latin typeface="Calibri"/>
                <a:cs typeface="Calibri"/>
              </a:rPr>
              <a:t>ıd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</a:pPr>
            <a:r>
              <a:rPr sz="3000" b="1" spc="0" dirty="0" smtClean="0">
                <a:latin typeface="Calibri"/>
                <a:cs typeface="Calibri"/>
              </a:rPr>
              <a:t>Or</a:t>
            </a:r>
            <a:r>
              <a:rPr sz="3000" b="1" spc="-4" dirty="0" smtClean="0">
                <a:latin typeface="Calibri"/>
                <a:cs typeface="Calibri"/>
              </a:rPr>
              <a:t>ma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9" dirty="0" smtClean="0">
                <a:latin typeface="Calibri"/>
                <a:cs typeface="Calibri"/>
              </a:rPr>
              <a:t>d</a:t>
            </a:r>
            <a:r>
              <a:rPr sz="3000" b="1" spc="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ki</a:t>
            </a:r>
            <a:r>
              <a:rPr sz="3000" b="1" spc="-138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Ay</a:t>
            </a:r>
            <a:r>
              <a:rPr sz="3000" b="1" spc="0" dirty="0" smtClean="0">
                <a:latin typeface="Calibri"/>
                <a:cs typeface="Calibri"/>
              </a:rPr>
              <a:t>ı</a:t>
            </a:r>
            <a:r>
              <a:rPr sz="3000" b="1" spc="-39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A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R="180417" indent="72504" algn="ctr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akl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9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ağaç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çi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ulüb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ş.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ulübe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3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vru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3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ş.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457123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441959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892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UY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LAM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14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Lİ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YETİ</a:t>
            </a:r>
            <a:r>
              <a:rPr sz="3000" b="1" spc="-12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9585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145785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4419599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909527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“-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ze</a:t>
            </a:r>
            <a:r>
              <a:rPr sz="4500" spc="-6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7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1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r>
              <a:rPr sz="4500" spc="-13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İs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rs</a:t>
            </a:r>
            <a:r>
              <a:rPr sz="4500" spc="-4" baseline="2730" dirty="0" smtClean="0">
                <a:latin typeface="Calibri"/>
                <a:cs typeface="Calibri"/>
              </a:rPr>
              <a:t>eni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11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bu</a:t>
            </a:r>
            <a:r>
              <a:rPr sz="4500" spc="1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pi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çık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zi</a:t>
            </a:r>
            <a:r>
              <a:rPr sz="3000" spc="-1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4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183"/>
              </a:spcBef>
            </a:pP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ş.</a:t>
            </a:r>
            <a:endParaRPr sz="3000">
              <a:latin typeface="Calibri"/>
              <a:cs typeface="Calibri"/>
            </a:endParaRPr>
          </a:p>
          <a:p>
            <a:pPr marL="12700" indent="449580" algn="just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34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vru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 H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ik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 P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3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9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ş.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örs</a:t>
            </a:r>
            <a:r>
              <a:rPr sz="3000" spc="-4" dirty="0" smtClean="0">
                <a:latin typeface="Calibri"/>
                <a:cs typeface="Calibri"/>
              </a:rPr>
              <a:t>ünle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016185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kâ</a:t>
            </a:r>
            <a:r>
              <a:rPr sz="4500" spc="0" baseline="2730" dirty="0" smtClean="0">
                <a:latin typeface="Calibri"/>
                <a:cs typeface="Calibri"/>
              </a:rPr>
              <a:t>ye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3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25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ke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ili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4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ınıf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lü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bile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4" dirty="0" smtClean="0">
                <a:latin typeface="Calibri"/>
                <a:cs typeface="Calibri"/>
              </a:rPr>
              <a:t>eğ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tamam</a:t>
            </a:r>
            <a:r>
              <a:rPr sz="3000" spc="-4" dirty="0" smtClean="0">
                <a:latin typeface="Calibri"/>
                <a:cs typeface="Calibri"/>
              </a:rPr>
              <a:t>lanı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 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28775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6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-1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9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f</a:t>
            </a:r>
            <a:r>
              <a:rPr sz="4500" spc="0" baseline="2730" dirty="0" smtClean="0">
                <a:latin typeface="Calibri"/>
                <a:cs typeface="Calibri"/>
              </a:rPr>
              <a:t>on</a:t>
            </a:r>
            <a:r>
              <a:rPr sz="4500" spc="-4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nun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12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1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6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mat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f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on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l 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â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b="1" spc="4" dirty="0" smtClean="0">
                <a:latin typeface="Calibri"/>
                <a:cs typeface="Calibri"/>
              </a:rPr>
              <a:t>M</a:t>
            </a:r>
            <a:r>
              <a:rPr sz="3000" b="1" spc="-4" dirty="0" smtClean="0">
                <a:latin typeface="Calibri"/>
                <a:cs typeface="Calibri"/>
              </a:rPr>
              <a:t>alz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er:</a:t>
            </a:r>
            <a:endParaRPr sz="3000">
              <a:latin typeface="Calibri"/>
              <a:cs typeface="Calibri"/>
            </a:endParaRPr>
          </a:p>
          <a:p>
            <a:pPr marL="12700" marR="732998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Fon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s,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maka</a:t>
            </a:r>
            <a:r>
              <a:rPr sz="3000" spc="0" dirty="0" smtClean="0">
                <a:latin typeface="Calibri"/>
                <a:cs typeface="Calibri"/>
              </a:rPr>
              <a:t>s,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tka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64108" y="1170420"/>
            <a:ext cx="4869185" cy="3279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28624" y="784946"/>
            <a:ext cx="4198700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79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Böy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6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hi</a:t>
            </a:r>
            <a:r>
              <a:rPr sz="4500" spc="0" baseline="2730" dirty="0" smtClean="0">
                <a:latin typeface="Calibri"/>
                <a:cs typeface="Calibri"/>
              </a:rPr>
              <a:t>ç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 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ceğ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z. 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uğu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ana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oy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4" dirty="0" smtClean="0">
                <a:latin typeface="Calibri"/>
                <a:cs typeface="Calibri"/>
              </a:rPr>
              <a:t>nama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ipi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7564" y="4955372"/>
            <a:ext cx="463989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Doğaçlama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la</a:t>
            </a:r>
            <a:r>
              <a:rPr sz="3600" i="1" spc="-139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o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nanan</a:t>
            </a:r>
            <a:r>
              <a:rPr sz="3600" i="1" spc="-99" baseline="3413" dirty="0" smtClean="0">
                <a:latin typeface="Calibri"/>
                <a:cs typeface="Calibri"/>
              </a:rPr>
              <a:t> 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vcilik</a:t>
            </a:r>
            <a:r>
              <a:rPr sz="3600" i="1" spc="-59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o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unu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4471415" cy="489203"/>
          </a:xfrm>
          <a:custGeom>
            <a:avLst/>
            <a:gdLst/>
            <a:ahLst/>
            <a:cxnLst/>
            <a:rect l="l" t="t" r="r" b="b"/>
            <a:pathLst>
              <a:path w="4471415" h="489203">
                <a:moveTo>
                  <a:pt x="0" y="489203"/>
                </a:moveTo>
                <a:lnTo>
                  <a:pt x="4471415" y="489203"/>
                </a:lnTo>
                <a:lnTo>
                  <a:pt x="447141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4471415" cy="74675"/>
          </a:xfrm>
          <a:custGeom>
            <a:avLst/>
            <a:gdLst/>
            <a:ahLst/>
            <a:cxnLst/>
            <a:rect l="l" t="t" r="r" b="b"/>
            <a:pathLst>
              <a:path w="4471415" h="74675">
                <a:moveTo>
                  <a:pt x="0" y="74675"/>
                </a:moveTo>
                <a:lnTo>
                  <a:pt x="4471415" y="74675"/>
                </a:lnTo>
                <a:lnTo>
                  <a:pt x="447141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2368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23687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4471415" cy="74675"/>
          </a:xfrm>
          <a:custGeom>
            <a:avLst/>
            <a:gdLst/>
            <a:ahLst/>
            <a:cxnLst/>
            <a:rect l="l" t="t" r="r" b="b"/>
            <a:pathLst>
              <a:path w="4471415" h="74675">
                <a:moveTo>
                  <a:pt x="0" y="74675"/>
                </a:moveTo>
                <a:lnTo>
                  <a:pt x="4471415" y="74675"/>
                </a:lnTo>
                <a:lnTo>
                  <a:pt x="447141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4471415" cy="74675"/>
          </a:xfrm>
          <a:custGeom>
            <a:avLst/>
            <a:gdLst/>
            <a:ahLst/>
            <a:cxnLst/>
            <a:rect l="l" t="t" r="r" b="b"/>
            <a:pathLst>
              <a:path w="4471415" h="74675">
                <a:moveTo>
                  <a:pt x="0" y="74675"/>
                </a:moveTo>
                <a:lnTo>
                  <a:pt x="4471415" y="74675"/>
                </a:lnTo>
                <a:lnTo>
                  <a:pt x="447141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99887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23687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23687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9988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2368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8839060" cy="3661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Bu</a:t>
            </a:r>
            <a:r>
              <a:rPr sz="4500" spc="-3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f</a:t>
            </a:r>
            <a:r>
              <a:rPr sz="4500" spc="4" baseline="2730" dirty="0" smtClean="0">
                <a:latin typeface="Calibri"/>
                <a:cs typeface="Calibri"/>
              </a:rPr>
              <a:t>aa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-4" baseline="2730" dirty="0" smtClean="0">
                <a:latin typeface="Calibri"/>
                <a:cs typeface="Calibri"/>
              </a:rPr>
              <a:t>nund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9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ını</a:t>
            </a:r>
            <a:r>
              <a:rPr sz="4500" spc="0" baseline="2730" dirty="0" smtClean="0">
                <a:latin typeface="Calibri"/>
                <a:cs typeface="Calibri"/>
              </a:rPr>
              <a:t>zı</a:t>
            </a:r>
            <a:r>
              <a:rPr sz="4500" spc="-18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4" baseline="2730" dirty="0" smtClean="0">
                <a:latin typeface="Calibri"/>
                <a:cs typeface="Calibri"/>
              </a:rPr>
              <a:t>ıd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sor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endParaRPr sz="3000">
              <a:latin typeface="Calibri"/>
              <a:cs typeface="Calibri"/>
            </a:endParaRPr>
          </a:p>
          <a:p>
            <a:pPr marL="12700" marR="896358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19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oş </a:t>
            </a:r>
            <a:r>
              <a:rPr sz="3000" spc="-4" dirty="0" smtClean="0">
                <a:latin typeface="Calibri"/>
                <a:cs typeface="Calibri"/>
              </a:rPr>
              <a:t>bı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ru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4" dirty="0" smtClean="0">
                <a:latin typeface="Calibri"/>
                <a:cs typeface="Calibri"/>
              </a:rPr>
              <a:t>cü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  <a:p>
            <a:pPr marL="12700" marR="131439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1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and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ğa…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………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  <a:spcBef>
                <a:spcPts val="10"/>
              </a:spcBef>
            </a:pPr>
            <a:r>
              <a:rPr sz="3000" b="1" spc="4" dirty="0" smtClean="0">
                <a:latin typeface="Calibri"/>
                <a:cs typeface="Calibri"/>
              </a:rPr>
              <a:t>2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-9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lik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t 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üt</a:t>
            </a:r>
            <a:r>
              <a:rPr sz="3000" spc="-4" dirty="0" smtClean="0">
                <a:latin typeface="Calibri"/>
                <a:cs typeface="Calibri"/>
              </a:rPr>
              <a:t>ünü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ul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amaç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e……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………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29" dirty="0" smtClean="0">
                <a:latin typeface="Calibri"/>
                <a:cs typeface="Calibri"/>
              </a:rPr>
              <a:t>.</a:t>
            </a:r>
            <a:r>
              <a:rPr sz="3000" spc="-4" dirty="0" smtClean="0">
                <a:latin typeface="Calibri"/>
                <a:cs typeface="Calibri"/>
              </a:rPr>
              <a:t>deni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462457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447293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892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7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2925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199125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4472939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6627" y="783590"/>
            <a:ext cx="8159850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3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1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ıll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5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ind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3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ze</a:t>
            </a:r>
            <a:r>
              <a:rPr sz="4500" spc="-12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699988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,……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………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4" dirty="0" smtClean="0">
                <a:latin typeface="Calibri"/>
                <a:cs typeface="Calibri"/>
              </a:rPr>
              <a:t>değe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  <a:spcBef>
                <a:spcPts val="183"/>
              </a:spcBef>
            </a:pPr>
            <a:r>
              <a:rPr sz="3000" b="1" spc="4" dirty="0" smtClean="0">
                <a:latin typeface="Calibri"/>
                <a:cs typeface="Calibri"/>
              </a:rPr>
              <a:t>4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lm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462280" marR="1985814" indent="-44958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……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ti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syo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62280" marR="8381">
              <a:lnSpc>
                <a:spcPct val="101725"/>
              </a:lnSpc>
              <a:spcBef>
                <a:spcPts val="10"/>
              </a:spcBef>
            </a:pPr>
            <a:r>
              <a:rPr sz="3000" b="1" spc="4" dirty="0" smtClean="0">
                <a:latin typeface="Calibri"/>
                <a:cs typeface="Calibri"/>
              </a:rPr>
              <a:t>5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1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………</a:t>
            </a:r>
            <a:r>
              <a:rPr sz="3000" spc="0" dirty="0" smtClean="0">
                <a:latin typeface="Calibri"/>
                <a:cs typeface="Calibri"/>
              </a:rPr>
              <a:t>..</a:t>
            </a:r>
            <a:r>
              <a:rPr sz="3000" spc="-4" dirty="0" smtClean="0">
                <a:latin typeface="Calibri"/>
                <a:cs typeface="Calibri"/>
              </a:rPr>
              <a:t>bel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and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1649" y="3575558"/>
            <a:ext cx="73212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bell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6627" y="4040377"/>
            <a:ext cx="9287580" cy="1336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6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ya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9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2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5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ya</a:t>
            </a:r>
            <a:endParaRPr sz="3000">
              <a:latin typeface="Calibri"/>
              <a:cs typeface="Calibri"/>
            </a:endParaRPr>
          </a:p>
          <a:p>
            <a:pPr marL="12700" marR="124824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n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ebi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üdü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984302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6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1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…</a:t>
            </a:r>
            <a:r>
              <a:rPr sz="4500" spc="4" baseline="2730" dirty="0" smtClean="0">
                <a:latin typeface="Calibri"/>
                <a:cs typeface="Calibri"/>
              </a:rPr>
              <a:t>……</a:t>
            </a:r>
            <a:r>
              <a:rPr sz="4500" spc="-4" baseline="2730" dirty="0" smtClean="0">
                <a:latin typeface="Calibri"/>
                <a:cs typeface="Calibri"/>
              </a:rPr>
              <a:t>…</a:t>
            </a:r>
            <a:r>
              <a:rPr sz="4500" spc="4" baseline="2730" dirty="0" smtClean="0">
                <a:latin typeface="Calibri"/>
                <a:cs typeface="Calibri"/>
              </a:rPr>
              <a:t>……</a:t>
            </a:r>
            <a:r>
              <a:rPr sz="4500" spc="-4" baseline="2730" dirty="0" smtClean="0">
                <a:latin typeface="Calibri"/>
                <a:cs typeface="Calibri"/>
              </a:rPr>
              <a:t>…</a:t>
            </a:r>
            <a:r>
              <a:rPr sz="4500" spc="4" baseline="2730" dirty="0" smtClean="0">
                <a:latin typeface="Calibri"/>
                <a:cs typeface="Calibri"/>
              </a:rPr>
              <a:t>…</a:t>
            </a:r>
            <a:r>
              <a:rPr sz="4500" spc="-4" baseline="2730" dirty="0" smtClean="0">
                <a:latin typeface="Calibri"/>
                <a:cs typeface="Calibri"/>
              </a:rPr>
              <a:t>…</a:t>
            </a:r>
            <a:r>
              <a:rPr sz="4500" spc="4" baseline="2730" dirty="0" smtClean="0">
                <a:latin typeface="Calibri"/>
                <a:cs typeface="Calibri"/>
              </a:rPr>
              <a:t>…</a:t>
            </a:r>
            <a:r>
              <a:rPr sz="4500" spc="0" baseline="2730" dirty="0" smtClean="0">
                <a:latin typeface="Calibri"/>
                <a:cs typeface="Calibri"/>
              </a:rPr>
              <a:t>…</a:t>
            </a:r>
            <a:r>
              <a:rPr sz="4500" spc="-2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t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ıdı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11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9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-4" baseline="2730" dirty="0" smtClean="0">
                <a:latin typeface="Calibri"/>
                <a:cs typeface="Calibri"/>
              </a:rPr>
              <a:t>elli</a:t>
            </a:r>
            <a:r>
              <a:rPr sz="4500" spc="1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47361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ğaç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ku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4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977313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7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1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0" dirty="0" smtClean="0">
                <a:latin typeface="Calibri"/>
                <a:cs typeface="Calibri"/>
              </a:rPr>
              <a:t>..oy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4654295" cy="489203"/>
          </a:xfrm>
          <a:custGeom>
            <a:avLst/>
            <a:gdLst/>
            <a:ahLst/>
            <a:cxnLst/>
            <a:rect l="l" t="t" r="r" b="b"/>
            <a:pathLst>
              <a:path w="4654295" h="489203">
                <a:moveTo>
                  <a:pt x="0" y="489203"/>
                </a:moveTo>
                <a:lnTo>
                  <a:pt x="4654295" y="489203"/>
                </a:lnTo>
                <a:lnTo>
                  <a:pt x="465429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4654295" cy="74675"/>
          </a:xfrm>
          <a:custGeom>
            <a:avLst/>
            <a:gdLst/>
            <a:ahLst/>
            <a:cxnLst/>
            <a:rect l="l" t="t" r="r" b="b"/>
            <a:pathLst>
              <a:path w="4654295" h="74675">
                <a:moveTo>
                  <a:pt x="0" y="74675"/>
                </a:moveTo>
                <a:lnTo>
                  <a:pt x="4654295" y="74675"/>
                </a:lnTo>
                <a:lnTo>
                  <a:pt x="465429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0656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06567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4654295" cy="74675"/>
          </a:xfrm>
          <a:custGeom>
            <a:avLst/>
            <a:gdLst/>
            <a:ahLst/>
            <a:cxnLst/>
            <a:rect l="l" t="t" r="r" b="b"/>
            <a:pathLst>
              <a:path w="4654295" h="74675">
                <a:moveTo>
                  <a:pt x="0" y="74675"/>
                </a:moveTo>
                <a:lnTo>
                  <a:pt x="4654295" y="74675"/>
                </a:lnTo>
                <a:lnTo>
                  <a:pt x="465429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4654295" cy="74675"/>
          </a:xfrm>
          <a:custGeom>
            <a:avLst/>
            <a:gdLst/>
            <a:ahLst/>
            <a:cxnLst/>
            <a:rect l="l" t="t" r="r" b="b"/>
            <a:pathLst>
              <a:path w="4654295" h="74675">
                <a:moveTo>
                  <a:pt x="0" y="74675"/>
                </a:moveTo>
                <a:lnTo>
                  <a:pt x="4654295" y="74675"/>
                </a:lnTo>
                <a:lnTo>
                  <a:pt x="465429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82767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06567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06567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276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0656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211206" cy="412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4" baseline="2730" dirty="0" smtClean="0">
                <a:latin typeface="Calibri"/>
                <a:cs typeface="Calibri"/>
              </a:rPr>
              <a:t>ıd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2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sor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9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ikkat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15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1" baseline="2730" dirty="0" smtClean="0">
                <a:latin typeface="Calibri"/>
                <a:cs typeface="Calibri"/>
              </a:rPr>
              <a:t> </a:t>
            </a:r>
            <a:r>
              <a:rPr sz="4500" spc="-1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ru</a:t>
            </a:r>
            <a:r>
              <a:rPr sz="4500" spc="-7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ene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25"/>
              </a:spcBef>
            </a:pP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kıl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ant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5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gi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ru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D,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b="1" spc="4" dirty="0" smtClean="0">
                <a:latin typeface="Calibri"/>
                <a:cs typeface="Calibri"/>
              </a:rPr>
              <a:t>1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23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(</a:t>
            </a:r>
            <a:r>
              <a:rPr sz="3000" b="1" spc="-9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) 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mim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rol</a:t>
            </a:r>
            <a:endParaRPr sz="3000">
              <a:latin typeface="Calibri"/>
              <a:cs typeface="Calibri"/>
            </a:endParaRPr>
          </a:p>
          <a:p>
            <a:pPr marL="12700" marR="365702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syon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ik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283742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2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23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(</a:t>
            </a:r>
            <a:r>
              <a:rPr sz="3000" b="1" spc="-9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) 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ö</a:t>
            </a:r>
            <a:r>
              <a:rPr sz="3000" spc="9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480745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465581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892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ÜL</a:t>
            </a:r>
            <a:r>
              <a:rPr sz="3000" b="1" spc="-9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RL</a:t>
            </a:r>
            <a:r>
              <a:rPr sz="3000" b="1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NDİ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5805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382005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4655819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073762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3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23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(</a:t>
            </a:r>
            <a:r>
              <a:rPr sz="4500" b="1" spc="-9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) </a:t>
            </a: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1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nli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1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ya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-1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7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kt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makt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33780">
              <a:lnSpc>
                <a:spcPts val="3660"/>
              </a:lnSpc>
              <a:spcBef>
                <a:spcPts val="183"/>
              </a:spcBef>
            </a:pPr>
            <a:r>
              <a:rPr sz="3000" b="1" spc="4" dirty="0" smtClean="0">
                <a:latin typeface="Calibri"/>
                <a:cs typeface="Calibri"/>
              </a:rPr>
              <a:t>4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23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(</a:t>
            </a:r>
            <a:r>
              <a:rPr sz="3000" b="1" spc="-9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)</a:t>
            </a:r>
            <a:r>
              <a:rPr sz="3000" b="1" spc="-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</a:pP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ro,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zyon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ınıfl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marR="1866432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5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23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(</a:t>
            </a:r>
            <a:r>
              <a:rPr sz="3000" b="1" spc="-9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)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  <a:spcBef>
                <a:spcPts val="10"/>
              </a:spcBef>
            </a:pPr>
            <a:r>
              <a:rPr sz="3000" b="1" spc="4" dirty="0" smtClean="0">
                <a:latin typeface="Calibri"/>
                <a:cs typeface="Calibri"/>
              </a:rPr>
              <a:t>6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23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(</a:t>
            </a:r>
            <a:r>
              <a:rPr sz="3000" b="1" spc="-9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)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çi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 söz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ülü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14125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7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23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(</a:t>
            </a:r>
            <a:r>
              <a:rPr sz="4500" b="1" spc="-9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) </a:t>
            </a: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1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12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ünlü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64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ind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05957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acağ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ru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4913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8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23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(</a:t>
            </a:r>
            <a:r>
              <a:rPr sz="3000" b="1" spc="-9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) 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cak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  <a:spcBef>
                <a:spcPts val="183"/>
              </a:spcBef>
            </a:pPr>
            <a:r>
              <a:rPr sz="3000" b="1" spc="4" dirty="0" smtClean="0">
                <a:latin typeface="Calibri"/>
                <a:cs typeface="Calibri"/>
              </a:rPr>
              <a:t>9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23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(</a:t>
            </a:r>
            <a:r>
              <a:rPr sz="3000" b="1" spc="-9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)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  <a:p>
            <a:pPr marL="12700" marR="85965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üt</a:t>
            </a:r>
            <a:r>
              <a:rPr sz="3000" spc="-4" dirty="0" smtClean="0">
                <a:latin typeface="Calibri"/>
                <a:cs typeface="Calibri"/>
              </a:rPr>
              <a:t>ünü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ul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29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amaç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936941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10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38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(</a:t>
            </a:r>
            <a:r>
              <a:rPr sz="4500" b="1" spc="-9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)</a:t>
            </a:r>
            <a:r>
              <a:rPr sz="4500" b="1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eke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me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5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ıdı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11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9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-4" baseline="2730" dirty="0" smtClean="0">
                <a:latin typeface="Calibri"/>
                <a:cs typeface="Calibri"/>
              </a:rPr>
              <a:t>elli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nde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ğaç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ku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4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68136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11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38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(</a:t>
            </a:r>
            <a:r>
              <a:rPr sz="3000" b="1" spc="-9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)</a:t>
            </a:r>
            <a:r>
              <a:rPr sz="3000" b="1" spc="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cu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39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b="1" spc="4" dirty="0" smtClean="0">
                <a:latin typeface="Calibri"/>
                <a:cs typeface="Calibri"/>
              </a:rPr>
              <a:t>12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38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(</a:t>
            </a:r>
            <a:r>
              <a:rPr sz="3000" b="1" spc="-9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)</a:t>
            </a:r>
            <a:r>
              <a:rPr sz="3000" b="1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4" dirty="0" smtClean="0">
                <a:latin typeface="Calibri"/>
                <a:cs typeface="Calibri"/>
              </a:rPr>
              <a:t>mac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den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706627" y="777113"/>
            <a:ext cx="4732674" cy="1683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C</a:t>
            </a:r>
            <a:r>
              <a:rPr sz="4200" spc="4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VAP</a:t>
            </a:r>
            <a:r>
              <a:rPr sz="4200" spc="-75" baseline="2925" dirty="0" smtClean="0">
                <a:latin typeface="Calibri"/>
                <a:cs typeface="Calibri"/>
              </a:rPr>
              <a:t> </a:t>
            </a:r>
            <a:r>
              <a:rPr sz="4200" spc="14" baseline="2925" dirty="0" smtClean="0">
                <a:latin typeface="Calibri"/>
                <a:cs typeface="Calibri"/>
              </a:rPr>
              <a:t>A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AH</a:t>
            </a:r>
            <a:r>
              <a:rPr sz="4200" spc="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LA</a:t>
            </a:r>
            <a:r>
              <a:rPr sz="4200" spc="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2800" spc="-4" dirty="0" smtClean="0">
                <a:latin typeface="Calibri"/>
                <a:cs typeface="Calibri"/>
              </a:rPr>
              <a:t>Ö</a:t>
            </a:r>
            <a:r>
              <a:rPr sz="2800" spc="0" dirty="0" smtClean="0">
                <a:latin typeface="Calibri"/>
                <a:cs typeface="Calibri"/>
              </a:rPr>
              <a:t>Ğ</a:t>
            </a:r>
            <a:r>
              <a:rPr sz="2800" spc="4" dirty="0" smtClean="0">
                <a:latin typeface="Calibri"/>
                <a:cs typeface="Calibri"/>
              </a:rPr>
              <a:t>REN</a:t>
            </a:r>
            <a:r>
              <a:rPr sz="2800" spc="0" dirty="0" smtClean="0">
                <a:latin typeface="Calibri"/>
                <a:cs typeface="Calibri"/>
              </a:rPr>
              <a:t>ME</a:t>
            </a:r>
            <a:r>
              <a:rPr sz="2800" spc="-12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FAAL</a:t>
            </a:r>
            <a:r>
              <a:rPr sz="2800" spc="4" dirty="0" smtClean="0">
                <a:latin typeface="Calibri"/>
                <a:cs typeface="Calibri"/>
              </a:rPr>
              <a:t>İYET</a:t>
            </a:r>
            <a:r>
              <a:rPr sz="2800" spc="-9" dirty="0" smtClean="0">
                <a:latin typeface="Calibri"/>
                <a:cs typeface="Calibri"/>
              </a:rPr>
              <a:t>İ</a:t>
            </a:r>
            <a:r>
              <a:rPr sz="2800" spc="0" dirty="0" smtClean="0">
                <a:latin typeface="Calibri"/>
                <a:cs typeface="Calibri"/>
              </a:rPr>
              <a:t>1’</a:t>
            </a:r>
            <a:r>
              <a:rPr sz="2800" spc="4" dirty="0" smtClean="0">
                <a:latin typeface="Calibri"/>
                <a:cs typeface="Calibri"/>
              </a:rPr>
              <a:t>İ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15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C</a:t>
            </a:r>
            <a:r>
              <a:rPr sz="2800" spc="4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V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P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1</a:t>
            </a:r>
            <a:r>
              <a:rPr sz="2800" b="1" spc="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ğ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r>
              <a:rPr sz="2800" spc="-18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2</a:t>
            </a:r>
            <a:r>
              <a:rPr sz="2800" b="1" spc="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2800" spc="4" dirty="0" smtClean="0">
                <a:latin typeface="Calibri"/>
                <a:cs typeface="Calibri"/>
              </a:rPr>
              <a:t>Ya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ş </a:t>
            </a:r>
            <a:r>
              <a:rPr sz="2800" spc="18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3</a:t>
            </a:r>
            <a:r>
              <a:rPr sz="2800" b="1" spc="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ğ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5</a:t>
            </a:r>
            <a:r>
              <a:rPr sz="2800" b="1" spc="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2800" spc="4" dirty="0" smtClean="0">
                <a:latin typeface="Calibri"/>
                <a:cs typeface="Calibri"/>
              </a:rPr>
              <a:t>Ya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ş</a:t>
            </a:r>
            <a:r>
              <a:rPr sz="2800" spc="10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6</a:t>
            </a:r>
            <a:r>
              <a:rPr sz="2800" b="1" spc="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ğ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r>
              <a:rPr sz="2800" spc="40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7</a:t>
            </a:r>
            <a:r>
              <a:rPr sz="2800" b="1" spc="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2800" spc="4" dirty="0" smtClean="0">
                <a:latin typeface="Calibri"/>
                <a:cs typeface="Calibri"/>
              </a:rPr>
              <a:t>Ya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ş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40886" y="1211453"/>
            <a:ext cx="2400040" cy="1249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AH</a:t>
            </a:r>
            <a:r>
              <a:rPr sz="4200" spc="4" baseline="2925" dirty="0" smtClean="0">
                <a:latin typeface="Calibri"/>
                <a:cs typeface="Calibri"/>
              </a:rPr>
              <a:t>T</a:t>
            </a:r>
            <a:r>
              <a:rPr sz="4200" spc="14" baseline="2925" dirty="0" smtClean="0">
                <a:latin typeface="Calibri"/>
                <a:cs typeface="Calibri"/>
              </a:rPr>
              <a:t>A</a:t>
            </a:r>
            <a:r>
              <a:rPr sz="4200" spc="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  <a:p>
            <a:pPr marL="949245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4</a:t>
            </a:r>
            <a:r>
              <a:rPr sz="2800" b="1" spc="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ğ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  <a:p>
            <a:pPr marL="949245" marR="53263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8</a:t>
            </a:r>
            <a:r>
              <a:rPr sz="2800" b="1" spc="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2800" spc="4" dirty="0" smtClean="0">
                <a:latin typeface="Calibri"/>
                <a:cs typeface="Calibri"/>
              </a:rPr>
              <a:t>Ya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ş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627" y="2514472"/>
            <a:ext cx="4007249" cy="2116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4" baseline="2925" dirty="0" smtClean="0">
                <a:latin typeface="Calibri"/>
                <a:cs typeface="Calibri"/>
              </a:rPr>
              <a:t>Ö</a:t>
            </a:r>
            <a:r>
              <a:rPr sz="4200" spc="0" baseline="2925" dirty="0" smtClean="0">
                <a:latin typeface="Calibri"/>
                <a:cs typeface="Calibri"/>
              </a:rPr>
              <a:t>Ğ</a:t>
            </a:r>
            <a:r>
              <a:rPr sz="4200" spc="4" baseline="2925" dirty="0" smtClean="0">
                <a:latin typeface="Calibri"/>
                <a:cs typeface="Calibri"/>
              </a:rPr>
              <a:t>REN</a:t>
            </a:r>
            <a:r>
              <a:rPr sz="4200" spc="0" baseline="2925" dirty="0" smtClean="0">
                <a:latin typeface="Calibri"/>
                <a:cs typeface="Calibri"/>
              </a:rPr>
              <a:t>ME</a:t>
            </a:r>
            <a:r>
              <a:rPr sz="4200" spc="-120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FAAL</a:t>
            </a:r>
            <a:r>
              <a:rPr sz="4200" spc="4" baseline="2925" dirty="0" smtClean="0">
                <a:latin typeface="Calibri"/>
                <a:cs typeface="Calibri"/>
              </a:rPr>
              <a:t>İYET</a:t>
            </a:r>
            <a:r>
              <a:rPr sz="4200" spc="0" baseline="2925" dirty="0" smtClean="0">
                <a:latin typeface="Calibri"/>
                <a:cs typeface="Calibri"/>
              </a:rPr>
              <a:t>İ</a:t>
            </a:r>
            <a:r>
              <a:rPr sz="4200" spc="-116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2’</a:t>
            </a:r>
            <a:r>
              <a:rPr sz="4200" spc="-4" baseline="2925" dirty="0" smtClean="0">
                <a:latin typeface="Calibri"/>
                <a:cs typeface="Calibri"/>
              </a:rPr>
              <a:t>N</a:t>
            </a:r>
            <a:r>
              <a:rPr sz="4200" spc="4" baseline="2925" dirty="0" smtClean="0">
                <a:latin typeface="Calibri"/>
                <a:cs typeface="Calibri"/>
              </a:rPr>
              <a:t>İ</a:t>
            </a:r>
            <a:r>
              <a:rPr sz="4200" spc="0" baseline="2925" dirty="0" smtClean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1</a:t>
            </a:r>
            <a:r>
              <a:rPr sz="2800" b="1" spc="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4" dirty="0" smtClean="0">
                <a:latin typeface="Calibri"/>
                <a:cs typeface="Calibri"/>
              </a:rPr>
              <a:t>Ü</a:t>
            </a:r>
            <a:r>
              <a:rPr sz="2800" spc="0" dirty="0" smtClean="0">
                <a:latin typeface="Calibri"/>
                <a:cs typeface="Calibri"/>
              </a:rPr>
              <a:t>Ş</a:t>
            </a:r>
            <a:r>
              <a:rPr sz="2800" spc="14" dirty="0" smtClean="0">
                <a:latin typeface="Calibri"/>
                <a:cs typeface="Calibri"/>
              </a:rPr>
              <a:t>Ü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CE</a:t>
            </a:r>
            <a:r>
              <a:rPr sz="2800" spc="-152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14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G</a:t>
            </a:r>
            <a:r>
              <a:rPr sz="2800" spc="14" dirty="0" smtClean="0">
                <a:latin typeface="Calibri"/>
                <a:cs typeface="Calibri"/>
              </a:rPr>
              <a:t>İ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İ</a:t>
            </a:r>
            <a:r>
              <a:rPr sz="2800" spc="0" dirty="0" smtClean="0">
                <a:latin typeface="Calibri"/>
                <a:cs typeface="Calibri"/>
              </a:rPr>
              <a:t>Ğİ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410"/>
              </a:lnSpc>
              <a:spcBef>
                <a:spcPts val="170"/>
              </a:spcBef>
            </a:pPr>
            <a:r>
              <a:rPr sz="2800" spc="0" dirty="0" smtClean="0">
                <a:latin typeface="Calibri"/>
                <a:cs typeface="Calibri"/>
              </a:rPr>
              <a:t>3</a:t>
            </a:r>
            <a:r>
              <a:rPr sz="2800" b="1" spc="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2800" spc="0" dirty="0" smtClean="0">
                <a:latin typeface="Calibri"/>
                <a:cs typeface="Calibri"/>
              </a:rPr>
              <a:t>F</a:t>
            </a:r>
            <a:r>
              <a:rPr sz="2800" spc="-4" dirty="0" smtClean="0">
                <a:latin typeface="Calibri"/>
                <a:cs typeface="Calibri"/>
              </a:rPr>
              <a:t>O</a:t>
            </a:r>
            <a:r>
              <a:rPr sz="2800" spc="9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9" dirty="0" smtClean="0">
                <a:latin typeface="Calibri"/>
                <a:cs typeface="Calibri"/>
              </a:rPr>
              <a:t>L</a:t>
            </a:r>
            <a:r>
              <a:rPr sz="2800" spc="-4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Rİ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5</a:t>
            </a:r>
            <a:r>
              <a:rPr sz="2800" b="1" spc="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2800" spc="0" dirty="0" smtClean="0">
                <a:latin typeface="Calibri"/>
                <a:cs typeface="Calibri"/>
              </a:rPr>
              <a:t>H</a:t>
            </a:r>
            <a:r>
              <a:rPr sz="2800" spc="4" dirty="0" smtClean="0">
                <a:latin typeface="Calibri"/>
                <a:cs typeface="Calibri"/>
              </a:rPr>
              <a:t>İ</a:t>
            </a:r>
            <a:r>
              <a:rPr sz="2800" spc="0" dirty="0" smtClean="0">
                <a:latin typeface="Calibri"/>
                <a:cs typeface="Calibri"/>
              </a:rPr>
              <a:t>KÂ</a:t>
            </a:r>
            <a:r>
              <a:rPr sz="2800" spc="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7</a:t>
            </a:r>
            <a:r>
              <a:rPr sz="2800" b="1" spc="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2800" spc="0" dirty="0" smtClean="0">
                <a:latin typeface="Calibri"/>
                <a:cs typeface="Calibri"/>
              </a:rPr>
              <a:t>HA</a:t>
            </a:r>
            <a:r>
              <a:rPr sz="2800" spc="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ALİ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5461" y="2514472"/>
            <a:ext cx="103382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C</a:t>
            </a:r>
            <a:r>
              <a:rPr sz="4200" spc="14" baseline="2925" dirty="0" smtClean="0">
                <a:latin typeface="Calibri"/>
                <a:cs typeface="Calibri"/>
              </a:rPr>
              <a:t>E</a:t>
            </a:r>
            <a:r>
              <a:rPr sz="4200" spc="9" baseline="2925" dirty="0" smtClean="0">
                <a:latin typeface="Calibri"/>
                <a:cs typeface="Calibri"/>
              </a:rPr>
              <a:t>V</a:t>
            </a:r>
            <a:r>
              <a:rPr sz="4200" spc="0" baseline="2925" dirty="0" smtClean="0">
                <a:latin typeface="Calibri"/>
                <a:cs typeface="Calibri"/>
              </a:rPr>
              <a:t>AP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7163" y="2514472"/>
            <a:ext cx="160159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AH</a:t>
            </a:r>
            <a:r>
              <a:rPr sz="4200" spc="1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7167" y="2948812"/>
            <a:ext cx="2792907" cy="12476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2</a:t>
            </a:r>
            <a:r>
              <a:rPr sz="4200" b="1" spc="0" baseline="2925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200" spc="4" baseline="2925" dirty="0" smtClean="0">
                <a:latin typeface="Calibri"/>
                <a:cs typeface="Calibri"/>
              </a:rPr>
              <a:t>Bİ</a:t>
            </a:r>
            <a:r>
              <a:rPr sz="4200" spc="0" baseline="2925" dirty="0" smtClean="0">
                <a:latin typeface="Calibri"/>
                <a:cs typeface="Calibri"/>
              </a:rPr>
              <a:t>LM</a:t>
            </a:r>
            <a:r>
              <a:rPr sz="4200" spc="14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CE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410"/>
              </a:lnSpc>
              <a:spcBef>
                <a:spcPts val="23"/>
              </a:spcBef>
            </a:pPr>
            <a:r>
              <a:rPr sz="2800" spc="0" dirty="0" smtClean="0">
                <a:latin typeface="Calibri"/>
                <a:cs typeface="Calibri"/>
              </a:rPr>
              <a:t>4</a:t>
            </a:r>
            <a:r>
              <a:rPr sz="2800" b="1" spc="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2800" spc="0" dirty="0" smtClean="0">
                <a:latin typeface="Calibri"/>
                <a:cs typeface="Calibri"/>
              </a:rPr>
              <a:t>H</a:t>
            </a:r>
            <a:r>
              <a:rPr sz="2800" spc="4" dirty="0" smtClean="0">
                <a:latin typeface="Calibri"/>
                <a:cs typeface="Calibri"/>
              </a:rPr>
              <a:t>İ</a:t>
            </a:r>
            <a:r>
              <a:rPr sz="2800" spc="0" dirty="0" smtClean="0">
                <a:latin typeface="Calibri"/>
                <a:cs typeface="Calibri"/>
              </a:rPr>
              <a:t>KÂ</a:t>
            </a:r>
            <a:r>
              <a:rPr sz="2800" spc="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10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4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Ç</a:t>
            </a:r>
            <a:r>
              <a:rPr sz="2800" spc="4" dirty="0" smtClean="0">
                <a:latin typeface="Calibri"/>
                <a:cs typeface="Calibri"/>
              </a:rPr>
              <a:t>İ</a:t>
            </a:r>
            <a:r>
              <a:rPr sz="2800" spc="0" dirty="0" smtClean="0">
                <a:latin typeface="Calibri"/>
                <a:cs typeface="Calibri"/>
              </a:rPr>
              <a:t>Mİ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6</a:t>
            </a:r>
            <a:r>
              <a:rPr sz="2800" b="1" spc="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2800" spc="4" dirty="0" smtClean="0">
                <a:latin typeface="Calibri"/>
                <a:cs typeface="Calibri"/>
              </a:rPr>
              <a:t>TE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4" dirty="0" smtClean="0">
                <a:latin typeface="Calibri"/>
                <a:cs typeface="Calibri"/>
              </a:rPr>
              <a:t>ER</a:t>
            </a:r>
            <a:r>
              <a:rPr sz="2800" spc="0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627" y="4684648"/>
            <a:ext cx="699310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M</a:t>
            </a:r>
            <a:r>
              <a:rPr sz="4200" spc="9" baseline="2925" dirty="0" smtClean="0">
                <a:latin typeface="Calibri"/>
                <a:cs typeface="Calibri"/>
              </a:rPr>
              <a:t>O</a:t>
            </a:r>
            <a:r>
              <a:rPr sz="4200" spc="-4" baseline="2925" dirty="0" smtClean="0">
                <a:latin typeface="Calibri"/>
                <a:cs typeface="Calibri"/>
              </a:rPr>
              <a:t>D</a:t>
            </a:r>
            <a:r>
              <a:rPr sz="4200" spc="4" baseline="2925" dirty="0" smtClean="0">
                <a:latin typeface="Calibri"/>
                <a:cs typeface="Calibri"/>
              </a:rPr>
              <a:t>Ü</a:t>
            </a:r>
            <a:r>
              <a:rPr sz="4200" spc="0" baseline="2925" dirty="0" smtClean="0">
                <a:latin typeface="Calibri"/>
                <a:cs typeface="Calibri"/>
              </a:rPr>
              <a:t>L</a:t>
            </a:r>
            <a:r>
              <a:rPr sz="4200" spc="-89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DE</a:t>
            </a:r>
            <a:r>
              <a:rPr sz="4200" spc="0" baseline="2925" dirty="0" smtClean="0">
                <a:latin typeface="Calibri"/>
                <a:cs typeface="Calibri"/>
              </a:rPr>
              <a:t>Ğ</a:t>
            </a:r>
            <a:r>
              <a:rPr sz="4200" spc="4" baseline="2925" dirty="0" smtClean="0">
                <a:latin typeface="Calibri"/>
                <a:cs typeface="Calibri"/>
              </a:rPr>
              <a:t>ER</a:t>
            </a:r>
            <a:r>
              <a:rPr sz="4200" spc="0" baseline="2925" dirty="0" smtClean="0">
                <a:latin typeface="Calibri"/>
                <a:cs typeface="Calibri"/>
              </a:rPr>
              <a:t>L</a:t>
            </a:r>
            <a:r>
              <a:rPr sz="4200" spc="4" baseline="2925" dirty="0" smtClean="0">
                <a:latin typeface="Calibri"/>
                <a:cs typeface="Calibri"/>
              </a:rPr>
              <a:t>E</a:t>
            </a:r>
            <a:r>
              <a:rPr sz="4200" spc="-4" baseline="2925" dirty="0" smtClean="0">
                <a:latin typeface="Calibri"/>
                <a:cs typeface="Calibri"/>
              </a:rPr>
              <a:t>N</a:t>
            </a:r>
            <a:r>
              <a:rPr sz="4200" spc="4" baseline="2925" dirty="0" smtClean="0">
                <a:latin typeface="Calibri"/>
                <a:cs typeface="Calibri"/>
              </a:rPr>
              <a:t>DİR</a:t>
            </a:r>
            <a:r>
              <a:rPr sz="4200" spc="0" baseline="2925" dirty="0" smtClean="0">
                <a:latin typeface="Calibri"/>
                <a:cs typeface="Calibri"/>
              </a:rPr>
              <a:t>M</a:t>
            </a:r>
            <a:r>
              <a:rPr sz="4200" spc="4" baseline="2925" dirty="0" smtClean="0">
                <a:latin typeface="Calibri"/>
                <a:cs typeface="Calibri"/>
              </a:rPr>
              <a:t>E</a:t>
            </a:r>
            <a:r>
              <a:rPr sz="4200" spc="-4" baseline="2925" dirty="0" smtClean="0">
                <a:latin typeface="Calibri"/>
                <a:cs typeface="Calibri"/>
              </a:rPr>
              <a:t>N</a:t>
            </a:r>
            <a:r>
              <a:rPr sz="4200" spc="4" baseline="2925" dirty="0" smtClean="0">
                <a:latin typeface="Calibri"/>
                <a:cs typeface="Calibri"/>
              </a:rPr>
              <a:t>İ</a:t>
            </a:r>
            <a:r>
              <a:rPr sz="4200" spc="0" baseline="2925" dirty="0" smtClean="0">
                <a:latin typeface="Calibri"/>
                <a:cs typeface="Calibri"/>
              </a:rPr>
              <a:t>N</a:t>
            </a:r>
            <a:r>
              <a:rPr sz="4200" spc="-230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C</a:t>
            </a:r>
            <a:r>
              <a:rPr sz="4200" spc="4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VAP</a:t>
            </a:r>
            <a:r>
              <a:rPr sz="4200" spc="-75" baseline="2925" dirty="0" smtClean="0">
                <a:latin typeface="Calibri"/>
                <a:cs typeface="Calibri"/>
              </a:rPr>
              <a:t> </a:t>
            </a:r>
            <a:r>
              <a:rPr sz="4200" spc="14" baseline="2925" dirty="0" smtClean="0">
                <a:latin typeface="Calibri"/>
                <a:cs typeface="Calibri"/>
              </a:rPr>
              <a:t>A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AH</a:t>
            </a:r>
            <a:r>
              <a:rPr sz="4200" spc="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627" y="5118988"/>
            <a:ext cx="285147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1</a:t>
            </a:r>
            <a:r>
              <a:rPr sz="4200" b="1" spc="0" baseline="2925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200" spc="-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4" baseline="2925" dirty="0" smtClean="0">
                <a:latin typeface="Calibri"/>
                <a:cs typeface="Calibri"/>
              </a:rPr>
              <a:t>ğ</a:t>
            </a:r>
            <a:r>
              <a:rPr sz="4200" spc="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u</a:t>
            </a:r>
            <a:r>
              <a:rPr sz="4200" spc="-188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2</a:t>
            </a:r>
            <a:r>
              <a:rPr sz="4200" b="1" spc="0" baseline="2925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200" spc="4" baseline="2925" dirty="0" smtClean="0">
                <a:latin typeface="Calibri"/>
                <a:cs typeface="Calibri"/>
              </a:rPr>
              <a:t>Ya</a:t>
            </a:r>
            <a:r>
              <a:rPr sz="4200" spc="-4" baseline="2925" dirty="0" smtClean="0">
                <a:latin typeface="Calibri"/>
                <a:cs typeface="Calibri"/>
              </a:rPr>
              <a:t>n</a:t>
            </a:r>
            <a:r>
              <a:rPr sz="4200" spc="4" baseline="2925" dirty="0" smtClean="0">
                <a:latin typeface="Calibri"/>
                <a:cs typeface="Calibri"/>
              </a:rPr>
              <a:t>l</a:t>
            </a:r>
            <a:r>
              <a:rPr sz="4200" spc="-4" baseline="2925" dirty="0" smtClean="0">
                <a:latin typeface="Calibri"/>
                <a:cs typeface="Calibri"/>
              </a:rPr>
              <a:t>ı</a:t>
            </a:r>
            <a:r>
              <a:rPr sz="4200" spc="0" baseline="2925" dirty="0" smtClean="0">
                <a:latin typeface="Calibri"/>
                <a:cs typeface="Calibri"/>
              </a:rPr>
              <a:t>ş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76903" y="5118988"/>
            <a:ext cx="146349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3</a:t>
            </a:r>
            <a:r>
              <a:rPr sz="4200" b="1" spc="0" baseline="2925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200" spc="-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4" baseline="2925" dirty="0" smtClean="0">
                <a:latin typeface="Calibri"/>
                <a:cs typeface="Calibri"/>
              </a:rPr>
              <a:t>ğ</a:t>
            </a:r>
            <a:r>
              <a:rPr sz="4200" spc="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377432" y="5118988"/>
            <a:ext cx="141129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4</a:t>
            </a:r>
            <a:r>
              <a:rPr sz="4200" b="1" spc="0" baseline="2925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200" spc="4" baseline="2925" dirty="0" smtClean="0">
                <a:latin typeface="Calibri"/>
                <a:cs typeface="Calibri"/>
              </a:rPr>
              <a:t>Ya</a:t>
            </a:r>
            <a:r>
              <a:rPr sz="4200" spc="-4" baseline="2925" dirty="0" smtClean="0">
                <a:latin typeface="Calibri"/>
                <a:cs typeface="Calibri"/>
              </a:rPr>
              <a:t>n</a:t>
            </a:r>
            <a:r>
              <a:rPr sz="4200" spc="4" baseline="2925" dirty="0" smtClean="0">
                <a:latin typeface="Calibri"/>
                <a:cs typeface="Calibri"/>
              </a:rPr>
              <a:t>l</a:t>
            </a:r>
            <a:r>
              <a:rPr sz="4200" spc="-4" baseline="2925" dirty="0" smtClean="0">
                <a:latin typeface="Calibri"/>
                <a:cs typeface="Calibri"/>
              </a:rPr>
              <a:t>ı</a:t>
            </a:r>
            <a:r>
              <a:rPr sz="4200" spc="0" baseline="2925" dirty="0" smtClean="0">
                <a:latin typeface="Calibri"/>
                <a:cs typeface="Calibri"/>
              </a:rPr>
              <a:t>ş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06627" y="777113"/>
            <a:ext cx="443377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5</a:t>
            </a:r>
            <a:r>
              <a:rPr sz="4200" b="1" spc="0" baseline="2925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200" spc="-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4" baseline="2925" dirty="0" smtClean="0">
                <a:latin typeface="Calibri"/>
                <a:cs typeface="Calibri"/>
              </a:rPr>
              <a:t>ğ</a:t>
            </a:r>
            <a:r>
              <a:rPr sz="4200" spc="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u</a:t>
            </a:r>
            <a:r>
              <a:rPr sz="4200" spc="-188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6</a:t>
            </a:r>
            <a:r>
              <a:rPr sz="4200" b="1" spc="0" baseline="2925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200" spc="-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4" baseline="2925" dirty="0" smtClean="0">
                <a:latin typeface="Calibri"/>
                <a:cs typeface="Calibri"/>
              </a:rPr>
              <a:t>ğ</a:t>
            </a:r>
            <a:r>
              <a:rPr sz="4200" spc="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u</a:t>
            </a:r>
            <a:r>
              <a:rPr sz="4200" spc="403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7</a:t>
            </a:r>
            <a:r>
              <a:rPr sz="4200" b="1" spc="0" baseline="2925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200" spc="-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4" baseline="2925" dirty="0" smtClean="0">
                <a:latin typeface="Calibri"/>
                <a:cs typeface="Calibri"/>
              </a:rPr>
              <a:t>ğ</a:t>
            </a:r>
            <a:r>
              <a:rPr sz="4200" spc="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7432" y="777113"/>
            <a:ext cx="141129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8</a:t>
            </a:r>
            <a:r>
              <a:rPr sz="4200" b="1" spc="0" baseline="2925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200" spc="4" baseline="2925" dirty="0" smtClean="0">
                <a:latin typeface="Calibri"/>
                <a:cs typeface="Calibri"/>
              </a:rPr>
              <a:t>Ya</a:t>
            </a:r>
            <a:r>
              <a:rPr sz="4200" spc="-4" baseline="2925" dirty="0" smtClean="0">
                <a:latin typeface="Calibri"/>
                <a:cs typeface="Calibri"/>
              </a:rPr>
              <a:t>n</a:t>
            </a:r>
            <a:r>
              <a:rPr sz="4200" spc="4" baseline="2925" dirty="0" smtClean="0">
                <a:latin typeface="Calibri"/>
                <a:cs typeface="Calibri"/>
              </a:rPr>
              <a:t>l</a:t>
            </a:r>
            <a:r>
              <a:rPr sz="4200" spc="-4" baseline="2925" dirty="0" smtClean="0">
                <a:latin typeface="Calibri"/>
                <a:cs typeface="Calibri"/>
              </a:rPr>
              <a:t>ı</a:t>
            </a:r>
            <a:r>
              <a:rPr sz="4200" spc="0" baseline="2925" dirty="0" smtClean="0">
                <a:latin typeface="Calibri"/>
                <a:cs typeface="Calibri"/>
              </a:rPr>
              <a:t>ş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627" y="1211453"/>
            <a:ext cx="3084926" cy="847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9</a:t>
            </a:r>
            <a:r>
              <a:rPr sz="4200" b="1" spc="0" baseline="2925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200" spc="4" baseline="2925" dirty="0" smtClean="0">
                <a:latin typeface="Calibri"/>
                <a:cs typeface="Calibri"/>
              </a:rPr>
              <a:t>Ya</a:t>
            </a:r>
            <a:r>
              <a:rPr sz="4200" spc="-4" baseline="2925" dirty="0" smtClean="0">
                <a:latin typeface="Calibri"/>
                <a:cs typeface="Calibri"/>
              </a:rPr>
              <a:t>n</a:t>
            </a:r>
            <a:r>
              <a:rPr sz="4200" spc="4" baseline="2925" dirty="0" smtClean="0">
                <a:latin typeface="Calibri"/>
                <a:cs typeface="Calibri"/>
              </a:rPr>
              <a:t>l</a:t>
            </a:r>
            <a:r>
              <a:rPr sz="4200" spc="-4" baseline="2925" dirty="0" smtClean="0">
                <a:latin typeface="Calibri"/>
                <a:cs typeface="Calibri"/>
              </a:rPr>
              <a:t>ı</a:t>
            </a:r>
            <a:r>
              <a:rPr sz="4200" spc="0" baseline="2925" dirty="0" smtClean="0">
                <a:latin typeface="Calibri"/>
                <a:cs typeface="Calibri"/>
              </a:rPr>
              <a:t>ş</a:t>
            </a:r>
            <a:r>
              <a:rPr sz="4200" spc="109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1</a:t>
            </a:r>
            <a:r>
              <a:rPr sz="4200" spc="4" baseline="2925" dirty="0" smtClean="0">
                <a:latin typeface="Calibri"/>
                <a:cs typeface="Calibri"/>
              </a:rPr>
              <a:t>0</a:t>
            </a:r>
            <a:r>
              <a:rPr sz="4200" b="1" spc="0" baseline="2925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200" spc="-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14" baseline="2925" dirty="0" smtClean="0">
                <a:latin typeface="Calibri"/>
                <a:cs typeface="Calibri"/>
              </a:rPr>
              <a:t>ğ</a:t>
            </a:r>
            <a:r>
              <a:rPr sz="4200" spc="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- II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7167" y="1211453"/>
            <a:ext cx="16447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1</a:t>
            </a:r>
            <a:r>
              <a:rPr sz="4200" spc="4" baseline="2925" dirty="0" smtClean="0">
                <a:latin typeface="Calibri"/>
                <a:cs typeface="Calibri"/>
              </a:rPr>
              <a:t>1</a:t>
            </a:r>
            <a:r>
              <a:rPr sz="4200" b="1" spc="0" baseline="2925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200" spc="-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14" baseline="2925" dirty="0" smtClean="0">
                <a:latin typeface="Calibri"/>
                <a:cs typeface="Calibri"/>
              </a:rPr>
              <a:t>ğ</a:t>
            </a:r>
            <a:r>
              <a:rPr sz="4200" spc="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7528" y="1211453"/>
            <a:ext cx="159112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1</a:t>
            </a:r>
            <a:r>
              <a:rPr sz="4200" spc="4" baseline="2925" dirty="0" smtClean="0">
                <a:latin typeface="Calibri"/>
                <a:cs typeface="Calibri"/>
              </a:rPr>
              <a:t>2</a:t>
            </a:r>
            <a:r>
              <a:rPr sz="4200" b="1" spc="0" baseline="2925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200" spc="4" baseline="2925" dirty="0" smtClean="0">
                <a:latin typeface="Calibri"/>
                <a:cs typeface="Calibri"/>
              </a:rPr>
              <a:t>Ya</a:t>
            </a:r>
            <a:r>
              <a:rPr sz="4200" spc="-4" baseline="2925" dirty="0" smtClean="0">
                <a:latin typeface="Calibri"/>
                <a:cs typeface="Calibri"/>
              </a:rPr>
              <a:t>n</a:t>
            </a:r>
            <a:r>
              <a:rPr sz="4200" spc="4" baseline="2925" dirty="0" smtClean="0">
                <a:latin typeface="Calibri"/>
                <a:cs typeface="Calibri"/>
              </a:rPr>
              <a:t>l</a:t>
            </a:r>
            <a:r>
              <a:rPr sz="4200" spc="-4" baseline="2925" dirty="0" smtClean="0">
                <a:latin typeface="Calibri"/>
                <a:cs typeface="Calibri"/>
              </a:rPr>
              <a:t>ı</a:t>
            </a:r>
            <a:r>
              <a:rPr sz="4200" spc="0" baseline="2925" dirty="0" smtClean="0">
                <a:latin typeface="Calibri"/>
                <a:cs typeface="Calibri"/>
              </a:rPr>
              <a:t>ş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57975" y="783590"/>
            <a:ext cx="387944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DR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M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İ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137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ET</a:t>
            </a:r>
            <a:r>
              <a:rPr sz="4500" b="1" spc="-4" baseline="2730" dirty="0" smtClean="0">
                <a:latin typeface="Calibri"/>
                <a:cs typeface="Calibri"/>
              </a:rPr>
              <a:t>K</a:t>
            </a:r>
            <a:r>
              <a:rPr sz="4500" b="1" spc="4" baseline="2730" dirty="0" smtClean="0">
                <a:latin typeface="Calibri"/>
                <a:cs typeface="Calibri"/>
              </a:rPr>
              <a:t>İN</a:t>
            </a:r>
            <a:r>
              <a:rPr sz="4500" b="1" spc="-4" baseline="2730" dirty="0" smtClean="0">
                <a:latin typeface="Calibri"/>
                <a:cs typeface="Calibri"/>
              </a:rPr>
              <a:t>Lİ</a:t>
            </a:r>
            <a:r>
              <a:rPr sz="4500" b="1" spc="4" baseline="2730" dirty="0" smtClean="0">
                <a:latin typeface="Calibri"/>
                <a:cs typeface="Calibri"/>
              </a:rPr>
              <a:t>KL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6208" y="1249934"/>
            <a:ext cx="188308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P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NL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65719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Do</a:t>
            </a:r>
            <a:r>
              <a:rPr sz="4500" spc="4" baseline="2730" dirty="0" smtClean="0">
                <a:latin typeface="Calibri"/>
                <a:cs typeface="Calibri"/>
              </a:rPr>
              <a:t>ğaç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m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8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4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92" baseline="2730" dirty="0" smtClean="0">
                <a:latin typeface="Calibri"/>
                <a:cs typeface="Calibri"/>
              </a:rPr>
              <a:t> </a:t>
            </a:r>
            <a:r>
              <a:rPr sz="4500" spc="-14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ıdı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ned</a:t>
            </a:r>
            <a:r>
              <a:rPr sz="3000" spc="4" dirty="0" smtClean="0">
                <a:latin typeface="Calibri"/>
                <a:cs typeface="Calibri"/>
              </a:rPr>
              <a:t>en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kat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ke</a:t>
            </a:r>
            <a:r>
              <a:rPr sz="3000" spc="-4" dirty="0" smtClean="0">
                <a:latin typeface="Calibri"/>
                <a:cs typeface="Calibri"/>
              </a:rPr>
              <a:t>ndi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atç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ya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bild</a:t>
            </a:r>
            <a:r>
              <a:rPr sz="3000" spc="4" dirty="0" smtClean="0">
                <a:latin typeface="Calibri"/>
                <a:cs typeface="Calibri"/>
              </a:rPr>
              <a:t>ik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3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ildi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234112" indent="44958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1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çt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 marR="350300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2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ehbe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efe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ünü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lma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650747" y="873251"/>
            <a:ext cx="7409687" cy="489203"/>
          </a:xfrm>
          <a:custGeom>
            <a:avLst/>
            <a:gdLst/>
            <a:ahLst/>
            <a:cxnLst/>
            <a:rect l="l" t="t" r="r" b="b"/>
            <a:pathLst>
              <a:path w="7409687" h="489203">
                <a:moveTo>
                  <a:pt x="0" y="489203"/>
                </a:moveTo>
                <a:lnTo>
                  <a:pt x="7409687" y="489203"/>
                </a:lnTo>
                <a:lnTo>
                  <a:pt x="740968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0747" y="797051"/>
            <a:ext cx="7409687" cy="74675"/>
          </a:xfrm>
          <a:custGeom>
            <a:avLst/>
            <a:gdLst/>
            <a:ahLst/>
            <a:cxnLst/>
            <a:rect l="l" t="t" r="r" b="b"/>
            <a:pathLst>
              <a:path w="7409687" h="74675">
                <a:moveTo>
                  <a:pt x="0" y="74675"/>
                </a:moveTo>
                <a:lnTo>
                  <a:pt x="7409687" y="74675"/>
                </a:lnTo>
                <a:lnTo>
                  <a:pt x="740968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61959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61959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0747" y="1440179"/>
            <a:ext cx="7409687" cy="74675"/>
          </a:xfrm>
          <a:custGeom>
            <a:avLst/>
            <a:gdLst/>
            <a:ahLst/>
            <a:cxnLst/>
            <a:rect l="l" t="t" r="r" b="b"/>
            <a:pathLst>
              <a:path w="7409687" h="74675">
                <a:moveTo>
                  <a:pt x="0" y="74675"/>
                </a:moveTo>
                <a:lnTo>
                  <a:pt x="7409687" y="74675"/>
                </a:lnTo>
                <a:lnTo>
                  <a:pt x="740968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0747" y="1363979"/>
            <a:ext cx="7409687" cy="74675"/>
          </a:xfrm>
          <a:custGeom>
            <a:avLst/>
            <a:gdLst/>
            <a:ahLst/>
            <a:cxnLst/>
            <a:rect l="l" t="t" r="r" b="b"/>
            <a:pathLst>
              <a:path w="7409687" h="74675">
                <a:moveTo>
                  <a:pt x="0" y="74675"/>
                </a:moveTo>
                <a:lnTo>
                  <a:pt x="7409687" y="74675"/>
                </a:lnTo>
                <a:lnTo>
                  <a:pt x="740968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38159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61959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61959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3815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6195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684019"/>
            <a:ext cx="5853683" cy="489203"/>
          </a:xfrm>
          <a:custGeom>
            <a:avLst/>
            <a:gdLst/>
            <a:ahLst/>
            <a:cxnLst/>
            <a:rect l="l" t="t" r="r" b="b"/>
            <a:pathLst>
              <a:path w="5853683" h="489203">
                <a:moveTo>
                  <a:pt x="0" y="489203"/>
                </a:moveTo>
                <a:lnTo>
                  <a:pt x="5853683" y="489203"/>
                </a:lnTo>
                <a:lnTo>
                  <a:pt x="5853683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547" y="160781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747" y="1607819"/>
            <a:ext cx="5853683" cy="74675"/>
          </a:xfrm>
          <a:custGeom>
            <a:avLst/>
            <a:gdLst/>
            <a:ahLst/>
            <a:cxnLst/>
            <a:rect l="l" t="t" r="r" b="b"/>
            <a:pathLst>
              <a:path w="5853683" h="74675">
                <a:moveTo>
                  <a:pt x="0" y="74675"/>
                </a:moveTo>
                <a:lnTo>
                  <a:pt x="5853683" y="74675"/>
                </a:lnTo>
                <a:lnTo>
                  <a:pt x="585368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05955" y="160781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4547" y="2174747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0747" y="2250947"/>
            <a:ext cx="5853683" cy="74675"/>
          </a:xfrm>
          <a:custGeom>
            <a:avLst/>
            <a:gdLst/>
            <a:ahLst/>
            <a:cxnLst/>
            <a:rect l="l" t="t" r="r" b="b"/>
            <a:pathLst>
              <a:path w="5853683" h="74675">
                <a:moveTo>
                  <a:pt x="0" y="74675"/>
                </a:moveTo>
                <a:lnTo>
                  <a:pt x="5853683" y="74675"/>
                </a:lnTo>
                <a:lnTo>
                  <a:pt x="585368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0747" y="2174747"/>
            <a:ext cx="5853683" cy="74675"/>
          </a:xfrm>
          <a:custGeom>
            <a:avLst/>
            <a:gdLst/>
            <a:ahLst/>
            <a:cxnLst/>
            <a:rect l="l" t="t" r="r" b="b"/>
            <a:pathLst>
              <a:path w="5853683" h="74675">
                <a:moveTo>
                  <a:pt x="0" y="74675"/>
                </a:moveTo>
                <a:lnTo>
                  <a:pt x="5853683" y="74675"/>
                </a:lnTo>
                <a:lnTo>
                  <a:pt x="585368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82155" y="2174747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05955" y="2250947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05955" y="2174747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4547" y="1684019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82155" y="1684019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05955" y="1684019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6627" y="2391409"/>
            <a:ext cx="8669870" cy="2732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yi</a:t>
            </a:r>
            <a:r>
              <a:rPr sz="4500" spc="-3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or</a:t>
            </a:r>
            <a:r>
              <a:rPr sz="4500" spc="4" baseline="2730" dirty="0" smtClean="0">
                <a:latin typeface="Calibri"/>
                <a:cs typeface="Calibri"/>
              </a:rPr>
              <a:t>ga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syon</a:t>
            </a:r>
            <a:r>
              <a:rPr sz="4500" spc="-16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te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İyi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25"/>
              </a:spcBef>
            </a:pP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ef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1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lide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),</a:t>
            </a:r>
            <a:r>
              <a:rPr sz="3000" spc="-1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59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nlandı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0899" y="4252213"/>
            <a:ext cx="617453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547" y="1607819"/>
            <a:ext cx="6006845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12" name="object 12"/>
          <p:cNvSpPr txBox="1"/>
          <p:nvPr/>
        </p:nvSpPr>
        <p:spPr>
          <a:xfrm>
            <a:off x="574547" y="1683257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649985" y="1683257"/>
            <a:ext cx="5855207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9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05193" y="1683257"/>
            <a:ext cx="761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6581393" y="1683257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49985" y="2173985"/>
            <a:ext cx="5855207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756284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741121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-24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Lİ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KL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000" b="1" spc="-15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9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-7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AZ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61197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813739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7411211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7527035" cy="489203"/>
          </a:xfrm>
          <a:custGeom>
            <a:avLst/>
            <a:gdLst/>
            <a:ahLst/>
            <a:cxnLst/>
            <a:rect l="l" t="t" r="r" b="b"/>
            <a:pathLst>
              <a:path w="7527035" h="489203">
                <a:moveTo>
                  <a:pt x="0" y="489203"/>
                </a:moveTo>
                <a:lnTo>
                  <a:pt x="7527035" y="489203"/>
                </a:lnTo>
                <a:lnTo>
                  <a:pt x="752703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7527035" cy="74675"/>
          </a:xfrm>
          <a:custGeom>
            <a:avLst/>
            <a:gdLst/>
            <a:ahLst/>
            <a:cxnLst/>
            <a:rect l="l" t="t" r="r" b="b"/>
            <a:pathLst>
              <a:path w="7527035" h="74675">
                <a:moveTo>
                  <a:pt x="0" y="74675"/>
                </a:moveTo>
                <a:lnTo>
                  <a:pt x="7527035" y="74675"/>
                </a:lnTo>
                <a:lnTo>
                  <a:pt x="752703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7930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79307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7527035" cy="74675"/>
          </a:xfrm>
          <a:custGeom>
            <a:avLst/>
            <a:gdLst/>
            <a:ahLst/>
            <a:cxnLst/>
            <a:rect l="l" t="t" r="r" b="b"/>
            <a:pathLst>
              <a:path w="7527035" h="74675">
                <a:moveTo>
                  <a:pt x="0" y="74675"/>
                </a:moveTo>
                <a:lnTo>
                  <a:pt x="7527035" y="74675"/>
                </a:lnTo>
                <a:lnTo>
                  <a:pt x="752703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7527035" cy="74675"/>
          </a:xfrm>
          <a:custGeom>
            <a:avLst/>
            <a:gdLst/>
            <a:ahLst/>
            <a:cxnLst/>
            <a:rect l="l" t="t" r="r" b="b"/>
            <a:pathLst>
              <a:path w="7527035" h="74675">
                <a:moveTo>
                  <a:pt x="0" y="74675"/>
                </a:moveTo>
                <a:lnTo>
                  <a:pt x="7527035" y="74675"/>
                </a:lnTo>
                <a:lnTo>
                  <a:pt x="752703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55507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79307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79307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5550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7930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292431" cy="2265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la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5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la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57" baseline="2730" dirty="0" smtClean="0">
                <a:latin typeface="Calibri"/>
                <a:cs typeface="Calibri"/>
              </a:rPr>
              <a:t> 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pıl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sı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1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4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ül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9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768019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752855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9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nı</a:t>
            </a:r>
            <a:r>
              <a:rPr sz="3000" b="1" spc="-6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azı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12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şa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78545" y="872489"/>
            <a:ext cx="761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8254745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7528559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61190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4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anma</a:t>
            </a:r>
            <a:r>
              <a:rPr sz="4500" spc="0" baseline="2730" dirty="0" smtClean="0">
                <a:latin typeface="Calibri"/>
                <a:cs typeface="Calibri"/>
              </a:rPr>
              <a:t>sı</a:t>
            </a:r>
            <a:r>
              <a:rPr sz="4500" spc="-13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35462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kat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kma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ceğ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39" dirty="0" smtClean="0">
                <a:latin typeface="Calibri"/>
                <a:cs typeface="Calibri"/>
              </a:rPr>
              <a:t>c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r.)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i,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22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r.)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ct val="101725"/>
              </a:lnSpc>
              <a:spcBef>
                <a:spcPts val="10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laca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len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6664451" cy="489203"/>
          </a:xfrm>
          <a:custGeom>
            <a:avLst/>
            <a:gdLst/>
            <a:ahLst/>
            <a:cxnLst/>
            <a:rect l="l" t="t" r="r" b="b"/>
            <a:pathLst>
              <a:path w="6664451" h="489203">
                <a:moveTo>
                  <a:pt x="0" y="489203"/>
                </a:moveTo>
                <a:lnTo>
                  <a:pt x="6664451" y="489203"/>
                </a:lnTo>
                <a:lnTo>
                  <a:pt x="6664451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6664451" cy="74675"/>
          </a:xfrm>
          <a:custGeom>
            <a:avLst/>
            <a:gdLst/>
            <a:ahLst/>
            <a:cxnLst/>
            <a:rect l="l" t="t" r="r" b="b"/>
            <a:pathLst>
              <a:path w="6664451" h="74675">
                <a:moveTo>
                  <a:pt x="0" y="74675"/>
                </a:moveTo>
                <a:lnTo>
                  <a:pt x="6664451" y="74675"/>
                </a:lnTo>
                <a:lnTo>
                  <a:pt x="666445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16723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16723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6664451" cy="74675"/>
          </a:xfrm>
          <a:custGeom>
            <a:avLst/>
            <a:gdLst/>
            <a:ahLst/>
            <a:cxnLst/>
            <a:rect l="l" t="t" r="r" b="b"/>
            <a:pathLst>
              <a:path w="6664451" h="74675">
                <a:moveTo>
                  <a:pt x="0" y="74675"/>
                </a:moveTo>
                <a:lnTo>
                  <a:pt x="6664451" y="74675"/>
                </a:lnTo>
                <a:lnTo>
                  <a:pt x="666445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6664451" cy="74675"/>
          </a:xfrm>
          <a:custGeom>
            <a:avLst/>
            <a:gdLst/>
            <a:ahLst/>
            <a:cxnLst/>
            <a:rect l="l" t="t" r="r" b="b"/>
            <a:pathLst>
              <a:path w="6664451" h="74675">
                <a:moveTo>
                  <a:pt x="0" y="74675"/>
                </a:moveTo>
                <a:lnTo>
                  <a:pt x="6664451" y="74675"/>
                </a:lnTo>
                <a:lnTo>
                  <a:pt x="666445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92923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16723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16723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92923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16723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162588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1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12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4" baseline="2730" dirty="0" smtClean="0">
                <a:latin typeface="Calibri"/>
                <a:cs typeface="Calibri"/>
              </a:rPr>
              <a:t>ıd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Is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4" dirty="0" smtClean="0">
                <a:latin typeface="Calibri"/>
                <a:cs typeface="Calibri"/>
              </a:rPr>
              <a:t>Ra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-</a:t>
            </a:r>
            <a:r>
              <a:rPr sz="3000" spc="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-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6817613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6665975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9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1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5961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392161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6665975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2104" y="798408"/>
            <a:ext cx="4762499" cy="489203"/>
          </a:xfrm>
          <a:custGeom>
            <a:avLst/>
            <a:gdLst/>
            <a:ahLst/>
            <a:cxnLst/>
            <a:rect l="l" t="t" r="r" b="b"/>
            <a:pathLst>
              <a:path w="4762499" h="489203">
                <a:moveTo>
                  <a:pt x="0" y="489203"/>
                </a:moveTo>
                <a:lnTo>
                  <a:pt x="4762499" y="489203"/>
                </a:lnTo>
                <a:lnTo>
                  <a:pt x="4762499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5904" y="722208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74676" y="167"/>
                </a:moveTo>
                <a:lnTo>
                  <a:pt x="167" y="167"/>
                </a:lnTo>
                <a:lnTo>
                  <a:pt x="167" y="74675"/>
                </a:lnTo>
                <a:lnTo>
                  <a:pt x="74676" y="74675"/>
                </a:lnTo>
                <a:lnTo>
                  <a:pt x="74676" y="167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2104" y="722208"/>
            <a:ext cx="4762499" cy="74675"/>
          </a:xfrm>
          <a:custGeom>
            <a:avLst/>
            <a:gdLst/>
            <a:ahLst/>
            <a:cxnLst/>
            <a:rect l="l" t="t" r="r" b="b"/>
            <a:pathLst>
              <a:path w="4762499" h="74675">
                <a:moveTo>
                  <a:pt x="4762499" y="167"/>
                </a:moveTo>
                <a:lnTo>
                  <a:pt x="0" y="167"/>
                </a:lnTo>
                <a:lnTo>
                  <a:pt x="0" y="74675"/>
                </a:lnTo>
                <a:lnTo>
                  <a:pt x="4762499" y="74675"/>
                </a:lnTo>
                <a:lnTo>
                  <a:pt x="4762499" y="167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16128" y="722208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74675" y="167"/>
                </a:moveTo>
                <a:lnTo>
                  <a:pt x="0" y="167"/>
                </a:lnTo>
                <a:lnTo>
                  <a:pt x="0" y="74675"/>
                </a:lnTo>
                <a:lnTo>
                  <a:pt x="74675" y="74675"/>
                </a:lnTo>
                <a:lnTo>
                  <a:pt x="74675" y="167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5904" y="1289136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74676" y="0"/>
                </a:moveTo>
                <a:lnTo>
                  <a:pt x="167" y="0"/>
                </a:lnTo>
                <a:lnTo>
                  <a:pt x="167" y="74675"/>
                </a:lnTo>
                <a:lnTo>
                  <a:pt x="74676" y="74675"/>
                </a:lnTo>
                <a:lnTo>
                  <a:pt x="74676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2104" y="1289136"/>
            <a:ext cx="4762499" cy="74675"/>
          </a:xfrm>
          <a:custGeom>
            <a:avLst/>
            <a:gdLst/>
            <a:ahLst/>
            <a:cxnLst/>
            <a:rect l="l" t="t" r="r" b="b"/>
            <a:pathLst>
              <a:path w="4762499" h="74675">
                <a:moveTo>
                  <a:pt x="0" y="74675"/>
                </a:moveTo>
                <a:lnTo>
                  <a:pt x="4762499" y="74675"/>
                </a:lnTo>
                <a:lnTo>
                  <a:pt x="476249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16128" y="1289136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5904" y="798408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74676" y="0"/>
                </a:moveTo>
                <a:lnTo>
                  <a:pt x="167" y="0"/>
                </a:lnTo>
                <a:lnTo>
                  <a:pt x="167" y="489203"/>
                </a:lnTo>
                <a:lnTo>
                  <a:pt x="74676" y="489203"/>
                </a:lnTo>
                <a:lnTo>
                  <a:pt x="74676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16128" y="798408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0455" y="3415284"/>
            <a:ext cx="3064773" cy="1624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7984" y="1429598"/>
            <a:ext cx="9321473" cy="4034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79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Bu</a:t>
            </a:r>
            <a:r>
              <a:rPr sz="4500" spc="-3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12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3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-1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mc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 marR="315661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oj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75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3065271" marR="57063">
              <a:lnSpc>
                <a:spcPts val="3660"/>
              </a:lnSpc>
              <a:spcBef>
                <a:spcPts val="183"/>
              </a:spcBef>
            </a:pP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3065271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9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25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2925"/>
              </a:lnSpc>
              <a:spcBef>
                <a:spcPts val="146"/>
              </a:spcBef>
            </a:pPr>
            <a:r>
              <a:rPr sz="3600" i="1" spc="0" baseline="1137" dirty="0" smtClean="0">
                <a:latin typeface="Calibri"/>
                <a:cs typeface="Calibri"/>
              </a:rPr>
              <a:t>Isınma</a:t>
            </a:r>
            <a:r>
              <a:rPr sz="3600" i="1" spc="-64" baseline="1137" dirty="0" smtClean="0">
                <a:latin typeface="Calibri"/>
                <a:cs typeface="Calibri"/>
              </a:rPr>
              <a:t> </a:t>
            </a:r>
            <a:r>
              <a:rPr sz="3600" i="1" spc="0" baseline="1137" dirty="0" smtClean="0">
                <a:latin typeface="Calibri"/>
                <a:cs typeface="Calibri"/>
              </a:rPr>
              <a:t>çalışması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071" y="722375"/>
            <a:ext cx="4914732" cy="75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2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6071" y="797646"/>
            <a:ext cx="75270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51342" y="797646"/>
            <a:ext cx="4764023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a-H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azı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8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5366" y="797646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51342" y="1288374"/>
            <a:ext cx="4764023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6627" y="783590"/>
            <a:ext cx="9024186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Is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-1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12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du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m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1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be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amaç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a yö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ıpl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öy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fa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7" y="3109214"/>
            <a:ext cx="8222680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4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0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yö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re</a:t>
            </a:r>
            <a:r>
              <a:rPr sz="4500" spc="-14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 marR="142194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r,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2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33623" y="3109214"/>
            <a:ext cx="102434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tm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68096" y="2157969"/>
            <a:ext cx="4093464" cy="2560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7984" y="784946"/>
            <a:ext cx="9321981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79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9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unl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9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1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1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j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13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2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m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984" y="1716110"/>
            <a:ext cx="234255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-4" baseline="2730" dirty="0" smtClean="0">
                <a:latin typeface="Calibri"/>
                <a:cs typeface="Calibri"/>
              </a:rPr>
              <a:t>elli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nde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4091" y="1716110"/>
            <a:ext cx="59002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9190" y="1716110"/>
            <a:ext cx="6255732" cy="2732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len</a:t>
            </a:r>
            <a:r>
              <a:rPr sz="4500" spc="4" baseline="2730" dirty="0" smtClean="0">
                <a:latin typeface="Calibri"/>
                <a:cs typeface="Calibri"/>
              </a:rPr>
              <a:t>ce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9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ıdı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Bu</a:t>
            </a:r>
            <a:r>
              <a:rPr sz="4500" spc="-3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-4" baseline="2730" dirty="0" smtClean="0">
                <a:latin typeface="Calibri"/>
                <a:cs typeface="Calibri"/>
              </a:rPr>
              <a:t>un</a:t>
            </a:r>
            <a:r>
              <a:rPr sz="4500" spc="4" baseline="2730" dirty="0" smtClean="0">
                <a:latin typeface="Calibri"/>
                <a:cs typeface="Calibri"/>
              </a:rPr>
              <a:t>la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10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lid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332597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kat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332597" marR="358717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29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6564" y="4955372"/>
            <a:ext cx="208637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Isınma</a:t>
            </a:r>
            <a:r>
              <a:rPr sz="3600" i="1" spc="-64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çalışması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16584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Is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-1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7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-4" baseline="2730" dirty="0" smtClean="0">
                <a:latin typeface="Calibri"/>
                <a:cs typeface="Calibri"/>
              </a:rPr>
              <a:t>unl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9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9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öre</a:t>
            </a:r>
            <a:endParaRPr sz="3000">
              <a:latin typeface="Calibri"/>
              <a:cs typeface="Calibri"/>
            </a:endParaRPr>
          </a:p>
          <a:p>
            <a:pPr marL="12700" marR="624589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4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nefe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 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ec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upl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b="1" spc="0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4" dirty="0" smtClean="0">
                <a:latin typeface="Calibri"/>
                <a:cs typeface="Calibri"/>
              </a:rPr>
              <a:t>şm</a:t>
            </a:r>
            <a:r>
              <a:rPr sz="3000" b="1" spc="0" dirty="0" smtClean="0">
                <a:latin typeface="Calibri"/>
                <a:cs typeface="Calibri"/>
              </a:rPr>
              <a:t>a</a:t>
            </a:r>
            <a:r>
              <a:rPr sz="3000" b="1" spc="-131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oy</a:t>
            </a:r>
            <a:r>
              <a:rPr sz="3000" b="1" spc="0" dirty="0" smtClean="0">
                <a:latin typeface="Calibri"/>
                <a:cs typeface="Calibri"/>
              </a:rPr>
              <a:t>u</a:t>
            </a:r>
            <a:r>
              <a:rPr sz="3000" b="1" spc="9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la</a:t>
            </a:r>
            <a:r>
              <a:rPr sz="3000" b="1" spc="9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0" dirty="0" smtClean="0">
                <a:latin typeface="Calibri"/>
                <a:cs typeface="Calibri"/>
              </a:rPr>
              <a:t>:</a:t>
            </a:r>
            <a:r>
              <a:rPr sz="3000" b="1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29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 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 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904077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030827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b="1" spc="-4" baseline="2730" dirty="0" smtClean="0">
                <a:latin typeface="Calibri"/>
                <a:cs typeface="Calibri"/>
              </a:rPr>
              <a:t>G</a:t>
            </a:r>
            <a:r>
              <a:rPr sz="4500" b="1" spc="0" baseline="2730" dirty="0" smtClean="0">
                <a:latin typeface="Calibri"/>
                <a:cs typeface="Calibri"/>
              </a:rPr>
              <a:t>ü</a:t>
            </a:r>
            <a:r>
              <a:rPr sz="4500" b="1" spc="-4" baseline="2730" dirty="0" smtClean="0">
                <a:latin typeface="Calibri"/>
                <a:cs typeface="Calibri"/>
              </a:rPr>
              <a:t>v</a:t>
            </a:r>
            <a:r>
              <a:rPr sz="4500" b="1" spc="0" baseline="2730" dirty="0" smtClean="0">
                <a:latin typeface="Calibri"/>
                <a:cs typeface="Calibri"/>
              </a:rPr>
              <a:t>en</a:t>
            </a:r>
            <a:r>
              <a:rPr sz="4500" b="1" spc="-92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oy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9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7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5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şı</a:t>
            </a:r>
            <a:r>
              <a:rPr sz="4500" spc="-10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f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1034538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b="1" spc="0" dirty="0" smtClean="0">
                <a:latin typeface="Calibri"/>
                <a:cs typeface="Calibri"/>
              </a:rPr>
              <a:t>Ses</a:t>
            </a:r>
            <a:r>
              <a:rPr sz="3000" b="1" spc="-68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nefes</a:t>
            </a:r>
            <a:r>
              <a:rPr sz="3000" b="1" spc="-67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ç</a:t>
            </a:r>
            <a:r>
              <a:rPr sz="3000" b="1" spc="-4" dirty="0" smtClean="0">
                <a:latin typeface="Calibri"/>
                <a:cs typeface="Calibri"/>
              </a:rPr>
              <a:t>alı</a:t>
            </a:r>
            <a:r>
              <a:rPr sz="3000" b="1" spc="4" dirty="0" smtClean="0">
                <a:latin typeface="Calibri"/>
                <a:cs typeface="Calibri"/>
              </a:rPr>
              <a:t>ş</a:t>
            </a:r>
            <a:r>
              <a:rPr sz="3000" b="1" spc="-4" dirty="0" smtClean="0">
                <a:latin typeface="Calibri"/>
                <a:cs typeface="Calibri"/>
              </a:rPr>
              <a:t>mala</a:t>
            </a:r>
            <a:r>
              <a:rPr sz="3000" b="1" spc="9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0" dirty="0" smtClean="0">
                <a:latin typeface="Calibri"/>
                <a:cs typeface="Calibri"/>
              </a:rPr>
              <a:t>:</a:t>
            </a:r>
            <a:r>
              <a:rPr sz="3000" b="1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nefe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pat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on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üfle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o,</a:t>
            </a:r>
            <a:r>
              <a:rPr sz="3000" spc="-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29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sa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299237">
              <a:lnSpc>
                <a:spcPct val="101623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ne</a:t>
            </a:r>
            <a:r>
              <a:rPr sz="3000" spc="-4" dirty="0" smtClean="0">
                <a:latin typeface="Calibri"/>
                <a:cs typeface="Calibri"/>
              </a:rPr>
              <a:t>fe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atma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6627" y="783590"/>
            <a:ext cx="3373032" cy="1337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1855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b="1" spc="0" baseline="2730" dirty="0" smtClean="0">
                <a:latin typeface="Calibri"/>
                <a:cs typeface="Calibri"/>
              </a:rPr>
              <a:t>Be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eri</a:t>
            </a:r>
            <a:r>
              <a:rPr sz="4500" b="1" spc="-104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oy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9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 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70095" y="783590"/>
            <a:ext cx="5419936" cy="1337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ü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8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5998" indent="9905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beden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3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90677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Do</a:t>
            </a:r>
            <a:r>
              <a:rPr sz="4500" spc="4" baseline="2730" dirty="0" smtClean="0">
                <a:latin typeface="Calibri"/>
                <a:cs typeface="Calibri"/>
              </a:rPr>
              <a:t>ğaç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m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;</a:t>
            </a:r>
            <a:r>
              <a:rPr sz="4500" spc="-14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geli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mi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3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ç</a:t>
            </a:r>
            <a:r>
              <a:rPr sz="4500" spc="-5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Amac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Do</a:t>
            </a:r>
            <a:r>
              <a:rPr sz="3000" spc="4" dirty="0" smtClean="0">
                <a:latin typeface="Calibri"/>
                <a:cs typeface="Calibri"/>
              </a:rPr>
              <a:t>ğaç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2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Do</a:t>
            </a:r>
            <a:r>
              <a:rPr sz="3000" spc="4" dirty="0" smtClean="0">
                <a:latin typeface="Calibri"/>
                <a:cs typeface="Calibri"/>
              </a:rPr>
              <a:t>ğaç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şi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çı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3827" y="783590"/>
            <a:ext cx="8817710" cy="2812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Örnek</a:t>
            </a:r>
            <a:r>
              <a:rPr sz="4500" b="1" spc="-76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1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233680" marR="57063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233680" marR="57063">
              <a:lnSpc>
                <a:spcPts val="3815"/>
              </a:lnSpc>
              <a:spcBef>
                <a:spcPts val="19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Boy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79" indent="-228599">
              <a:lnSpc>
                <a:spcPts val="3660"/>
              </a:lnSpc>
              <a:spcBef>
                <a:spcPts val="87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s</a:t>
            </a:r>
            <a:r>
              <a:rPr sz="3000" spc="-4" dirty="0" smtClean="0">
                <a:latin typeface="Calibri"/>
                <a:cs typeface="Calibri"/>
              </a:rPr>
              <a:t>epe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233680" marR="57063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Ko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104900" y="1772394"/>
            <a:ext cx="4003554" cy="2078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89212" y="777842"/>
            <a:ext cx="6999775" cy="43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50" baseline="2898" dirty="0" smtClean="0">
                <a:latin typeface="Times New Roman"/>
                <a:cs typeface="Times New Roman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4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39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2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pılı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6164" y="1263998"/>
            <a:ext cx="1753406" cy="43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25" baseline="2898" dirty="0" smtClean="0">
                <a:latin typeface="Times New Roman"/>
                <a:cs typeface="Times New Roman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9086" y="1290914"/>
            <a:ext cx="98700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0410" y="1290914"/>
            <a:ext cx="5391250" cy="2396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2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pılı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092170" indent="678179">
              <a:lnSpc>
                <a:spcPts val="3660"/>
              </a:lnSpc>
              <a:spcBef>
                <a:spcPts val="815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7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092170" marR="380950" indent="678179">
              <a:lnSpc>
                <a:spcPts val="3660"/>
              </a:lnSpc>
              <a:spcBef>
                <a:spcPts val="165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7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2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26144" y="4101932"/>
            <a:ext cx="307907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Isınma</a:t>
            </a:r>
            <a:r>
              <a:rPr sz="3600" i="1" spc="-64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çalışması</a:t>
            </a:r>
            <a:r>
              <a:rPr sz="3600" i="1" spc="-88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ö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n</a:t>
            </a:r>
            <a:r>
              <a:rPr sz="3600" i="1" spc="-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k</a:t>
            </a:r>
            <a:r>
              <a:rPr sz="3600" i="1" spc="-55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3827" y="783590"/>
            <a:ext cx="6994347" cy="2347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187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Örnek</a:t>
            </a:r>
            <a:r>
              <a:rPr sz="4500" b="1" spc="-76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2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233680" marR="61187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233680" marR="61187">
              <a:lnSpc>
                <a:spcPts val="3815"/>
              </a:lnSpc>
              <a:spcBef>
                <a:spcPts val="19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233680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özü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29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233680" marR="61187">
              <a:lnSpc>
                <a:spcPts val="3815"/>
              </a:lnSpc>
              <a:spcBef>
                <a:spcPts val="19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apıl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3827" y="783590"/>
            <a:ext cx="8736941" cy="3763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Örnek</a:t>
            </a:r>
            <a:r>
              <a:rPr sz="4500" b="1" spc="-76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3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233680" marR="57063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79" marR="1491557" indent="-228599">
              <a:lnSpc>
                <a:spcPts val="3670"/>
              </a:lnSpc>
              <a:spcBef>
                <a:spcPts val="258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ata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233680" marR="57063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To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ke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ata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233680" marR="57063">
              <a:lnSpc>
                <a:spcPts val="3815"/>
              </a:lnSpc>
              <a:spcBef>
                <a:spcPts val="19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op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idin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79" indent="-228599">
              <a:lnSpc>
                <a:spcPts val="3660"/>
              </a:lnSpc>
              <a:spcBef>
                <a:spcPts val="87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-1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op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50747" y="797051"/>
            <a:ext cx="4919471" cy="489203"/>
          </a:xfrm>
          <a:custGeom>
            <a:avLst/>
            <a:gdLst/>
            <a:ahLst/>
            <a:cxnLst/>
            <a:rect l="l" t="t" r="r" b="b"/>
            <a:pathLst>
              <a:path w="4919471" h="489203">
                <a:moveTo>
                  <a:pt x="0" y="489203"/>
                </a:moveTo>
                <a:lnTo>
                  <a:pt x="4919471" y="489203"/>
                </a:lnTo>
                <a:lnTo>
                  <a:pt x="4919471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5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747" y="720851"/>
            <a:ext cx="4919471" cy="74675"/>
          </a:xfrm>
          <a:custGeom>
            <a:avLst/>
            <a:gdLst/>
            <a:ahLst/>
            <a:cxnLst/>
            <a:rect l="l" t="t" r="r" b="b"/>
            <a:pathLst>
              <a:path w="4919471" h="74675">
                <a:moveTo>
                  <a:pt x="0" y="74675"/>
                </a:moveTo>
                <a:lnTo>
                  <a:pt x="4919471" y="74675"/>
                </a:lnTo>
                <a:lnTo>
                  <a:pt x="491947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71743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71743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547" y="12877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7" y="1287779"/>
            <a:ext cx="4919471" cy="74675"/>
          </a:xfrm>
          <a:custGeom>
            <a:avLst/>
            <a:gdLst/>
            <a:ahLst/>
            <a:cxnLst/>
            <a:rect l="l" t="t" r="r" b="b"/>
            <a:pathLst>
              <a:path w="4919471" h="74675">
                <a:moveTo>
                  <a:pt x="0" y="74675"/>
                </a:moveTo>
                <a:lnTo>
                  <a:pt x="4919471" y="74675"/>
                </a:lnTo>
                <a:lnTo>
                  <a:pt x="491947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71743" y="12877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547" y="7970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71743" y="7970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6627" y="1428241"/>
            <a:ext cx="9288590" cy="2265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-4" baseline="2730" dirty="0" smtClean="0">
                <a:latin typeface="Calibri"/>
                <a:cs typeface="Calibri"/>
              </a:rPr>
              <a:t>ılı</a:t>
            </a:r>
            <a:r>
              <a:rPr sz="4500" spc="4" baseline="2730" dirty="0" smtClean="0">
                <a:latin typeface="Calibri"/>
                <a:cs typeface="Calibri"/>
              </a:rPr>
              <a:t>mc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la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5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7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ya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endi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4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eli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 oy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34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6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5071871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4920995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-5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Çalı</a:t>
            </a:r>
            <a:r>
              <a:rPr sz="3000" b="1" spc="1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9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70981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287017"/>
            <a:ext cx="4920995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888491" y="2060433"/>
            <a:ext cx="4867656" cy="2584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57564" y="784946"/>
            <a:ext cx="863681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5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(</a:t>
            </a:r>
            <a:r>
              <a:rPr sz="4500" spc="-4" baseline="2730" dirty="0" smtClean="0">
                <a:latin typeface="Calibri"/>
                <a:cs typeface="Calibri"/>
              </a:rPr>
              <a:t>c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ndı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r>
              <a:rPr sz="4500" spc="-16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9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3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rol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984" y="1251290"/>
            <a:ext cx="185717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ğaç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m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8716" y="1251290"/>
            <a:ext cx="244808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-4" baseline="2730" dirty="0" smtClean="0">
                <a:latin typeface="Calibri"/>
                <a:cs typeface="Calibri"/>
              </a:rPr>
              <a:t>ti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syo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0356" y="1251290"/>
            <a:ext cx="4918127" cy="3196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hi</a:t>
            </a:r>
            <a:r>
              <a:rPr sz="4500" spc="4" baseline="2730" dirty="0" smtClean="0">
                <a:latin typeface="Calibri"/>
                <a:cs typeface="Calibri"/>
              </a:rPr>
              <a:t>kâ</a:t>
            </a:r>
            <a:r>
              <a:rPr sz="4500" spc="0" baseline="2730" dirty="0" smtClean="0">
                <a:latin typeface="Calibri"/>
                <a:cs typeface="Calibri"/>
              </a:rPr>
              <a:t>ye</a:t>
            </a:r>
            <a:r>
              <a:rPr sz="4500" spc="-7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-4" baseline="2730" dirty="0" smtClean="0">
                <a:latin typeface="Calibri"/>
                <a:cs typeface="Calibri"/>
              </a:rPr>
              <a:t>m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5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t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-4" baseline="2730" dirty="0" smtClean="0">
                <a:latin typeface="Calibri"/>
                <a:cs typeface="Calibri"/>
              </a:rPr>
              <a:t>lid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849924" marR="761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kaç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lama</a:t>
            </a:r>
            <a:r>
              <a:rPr sz="3000" spc="0" dirty="0" smtClean="0">
                <a:latin typeface="Calibri"/>
                <a:cs typeface="Calibri"/>
              </a:rPr>
              <a:t>ya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endParaRPr sz="3000">
              <a:latin typeface="Calibri"/>
              <a:cs typeface="Calibri"/>
            </a:endParaRPr>
          </a:p>
          <a:p>
            <a:pPr marL="849924">
              <a:lnSpc>
                <a:spcPct val="101623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ön 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7564" y="4862408"/>
            <a:ext cx="193398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D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amatizas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065714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upl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f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56" baseline="2730" dirty="0" smtClean="0">
                <a:latin typeface="Calibri"/>
                <a:cs typeface="Calibri"/>
              </a:rPr>
              <a:t> </a:t>
            </a:r>
            <a:r>
              <a:rPr sz="4500" spc="44" baseline="2730" dirty="0" smtClean="0">
                <a:latin typeface="Calibri"/>
                <a:cs typeface="Calibri"/>
              </a:rPr>
              <a:t>5</a:t>
            </a:r>
            <a:r>
              <a:rPr sz="4500" spc="-4" baseline="2730" dirty="0" smtClean="0">
                <a:latin typeface="Calibri"/>
                <a:cs typeface="Calibri"/>
              </a:rPr>
              <a:t>-</a:t>
            </a:r>
            <a:r>
              <a:rPr sz="4500" spc="0" baseline="2730" dirty="0" smtClean="0">
                <a:latin typeface="Calibri"/>
                <a:cs typeface="Calibri"/>
              </a:rPr>
              <a:t>6</a:t>
            </a:r>
            <a:r>
              <a:rPr sz="4500" spc="-3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1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ide</a:t>
            </a:r>
            <a:r>
              <a:rPr sz="3000" spc="4" dirty="0" smtClean="0">
                <a:latin typeface="Calibri"/>
                <a:cs typeface="Calibri"/>
              </a:rPr>
              <a:t>al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up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19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rt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ekme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 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nm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el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ndi</a:t>
            </a:r>
            <a:r>
              <a:rPr sz="3000" spc="4" dirty="0" smtClean="0">
                <a:latin typeface="Calibri"/>
                <a:cs typeface="Calibri"/>
              </a:rPr>
              <a:t>kte</a:t>
            </a:r>
            <a:r>
              <a:rPr sz="3000" spc="0" dirty="0" smtClean="0">
                <a:latin typeface="Calibri"/>
                <a:cs typeface="Calibri"/>
              </a:rPr>
              <a:t>n 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0" dirty="0" smtClean="0">
                <a:latin typeface="Calibri"/>
                <a:cs typeface="Calibri"/>
              </a:rPr>
              <a:t>ry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p 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bunl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acak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mel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p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re 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gü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re so</a:t>
            </a:r>
            <a:r>
              <a:rPr sz="3000" spc="-4" dirty="0" smtClean="0">
                <a:latin typeface="Calibri"/>
                <a:cs typeface="Calibri"/>
              </a:rPr>
              <a:t>nund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03303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5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(</a:t>
            </a:r>
            <a:r>
              <a:rPr sz="4500" spc="-4" baseline="2730" dirty="0" smtClean="0">
                <a:latin typeface="Calibri"/>
                <a:cs typeface="Calibri"/>
              </a:rPr>
              <a:t>c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ndı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r>
              <a:rPr sz="4500" spc="-16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eni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6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1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kâ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pılı</a:t>
            </a:r>
            <a:r>
              <a:rPr sz="4500" spc="0" baseline="2730" dirty="0" smtClean="0">
                <a:latin typeface="Calibri"/>
                <a:cs typeface="Calibri"/>
              </a:rPr>
              <a:t>rsa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lik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ceğ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5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 j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gibi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 (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1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Çü</a:t>
            </a:r>
            <a:r>
              <a:rPr sz="3000" spc="4" dirty="0" smtClean="0">
                <a:latin typeface="Calibri"/>
                <a:cs typeface="Calibri"/>
              </a:rPr>
              <a:t>nk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 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zor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15339" y="1580375"/>
            <a:ext cx="4599431" cy="305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57564" y="784946"/>
            <a:ext cx="108835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unu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49468" y="784946"/>
            <a:ext cx="61859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71617" y="784946"/>
            <a:ext cx="153143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1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06606" y="784946"/>
            <a:ext cx="63193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oş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42470" y="784946"/>
            <a:ext cx="4996579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39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5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4" baseline="2730" dirty="0" smtClean="0">
                <a:latin typeface="Calibri"/>
                <a:cs typeface="Calibri"/>
              </a:rPr>
              <a:t>lan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11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ını</a:t>
            </a:r>
            <a:r>
              <a:rPr sz="4500" spc="0" baseline="2730" dirty="0" smtClean="0">
                <a:latin typeface="Calibri"/>
                <a:cs typeface="Calibri"/>
              </a:rPr>
              <a:t>f</a:t>
            </a:r>
            <a:r>
              <a:rPr sz="4500" spc="-5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or</a:t>
            </a:r>
            <a:r>
              <a:rPr sz="4500" spc="4" baseline="2730" dirty="0" smtClean="0">
                <a:latin typeface="Calibri"/>
                <a:cs typeface="Calibri"/>
              </a:rPr>
              <a:t>tam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486433" marR="79244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ide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rsa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n yo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sa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tta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lın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endParaRPr sz="3000">
              <a:latin typeface="Calibri"/>
              <a:cs typeface="Calibri"/>
            </a:endParaRPr>
          </a:p>
          <a:p>
            <a:pPr marL="486433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acakt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984" y="4955372"/>
            <a:ext cx="405667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Esas</a:t>
            </a:r>
            <a:r>
              <a:rPr sz="3600" i="1" spc="-42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çalışma</a:t>
            </a:r>
            <a:r>
              <a:rPr sz="3600" i="1" spc="-83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(Ha</a:t>
            </a:r>
            <a:r>
              <a:rPr sz="3600" i="1" spc="-4" baseline="3413" dirty="0" smtClean="0">
                <a:latin typeface="Calibri"/>
                <a:cs typeface="Calibri"/>
              </a:rPr>
              <a:t>r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k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t</a:t>
            </a:r>
            <a:r>
              <a:rPr sz="3600" i="1" spc="-84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ç</a:t>
            </a:r>
            <a:r>
              <a:rPr sz="3600" i="1" spc="-9" baseline="3413" dirty="0" smtClean="0">
                <a:latin typeface="Calibri"/>
                <a:cs typeface="Calibri"/>
              </a:rPr>
              <a:t>a</a:t>
            </a:r>
            <a:r>
              <a:rPr sz="3600" i="1" spc="0" baseline="3413" dirty="0" smtClean="0">
                <a:latin typeface="Calibri"/>
                <a:cs typeface="Calibri"/>
              </a:rPr>
              <a:t>lışm</a:t>
            </a:r>
            <a:r>
              <a:rPr sz="3600" i="1" spc="39" baseline="3413" dirty="0" smtClean="0">
                <a:latin typeface="Calibri"/>
                <a:cs typeface="Calibri"/>
              </a:rPr>
              <a:t>a</a:t>
            </a:r>
            <a:r>
              <a:rPr sz="3600" i="1" spc="0" baseline="3413" dirty="0" smtClean="0">
                <a:latin typeface="Calibri"/>
                <a:cs typeface="Calibri"/>
              </a:rPr>
              <a:t>sı)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3827" y="783590"/>
            <a:ext cx="8576927" cy="4653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s</a:t>
            </a:r>
            <a:r>
              <a:rPr sz="4500" b="1" spc="-53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-4" baseline="2730" dirty="0" smtClean="0">
                <a:latin typeface="Calibri"/>
                <a:cs typeface="Calibri"/>
              </a:rPr>
              <a:t>alı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r>
              <a:rPr sz="4500" b="1" spc="-93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-4" baseline="2730" dirty="0" smtClean="0">
                <a:latin typeface="Calibri"/>
                <a:cs typeface="Calibri"/>
              </a:rPr>
              <a:t>y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-4" baseline="2730" dirty="0" smtClean="0">
                <a:latin typeface="Calibri"/>
                <a:cs typeface="Calibri"/>
              </a:rPr>
              <a:t>am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4" baseline="2730" dirty="0" smtClean="0">
                <a:latin typeface="Calibri"/>
                <a:cs typeface="Calibri"/>
              </a:rPr>
              <a:t>ı</a:t>
            </a:r>
            <a:r>
              <a:rPr sz="4500" b="1" spc="9" baseline="2730" dirty="0" smtClean="0">
                <a:latin typeface="Calibri"/>
                <a:cs typeface="Calibri"/>
              </a:rPr>
              <a:t>n</a:t>
            </a:r>
            <a:r>
              <a:rPr sz="4500" b="1" spc="0" baseline="2730" dirty="0" smtClean="0">
                <a:latin typeface="Calibri"/>
                <a:cs typeface="Calibri"/>
              </a:rPr>
              <a:t>da</a:t>
            </a:r>
            <a:r>
              <a:rPr sz="4500" b="1" spc="-208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f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rk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ı</a:t>
            </a:r>
            <a:r>
              <a:rPr sz="4500" b="1" spc="-63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y</a:t>
            </a:r>
            <a:r>
              <a:rPr sz="4500" b="1" spc="-4" baseline="2730" dirty="0" smtClean="0">
                <a:latin typeface="Calibri"/>
                <a:cs typeface="Calibri"/>
              </a:rPr>
              <a:t>ol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  <a:p>
            <a:pPr marL="462279" marR="343648" indent="-228599">
              <a:lnSpc>
                <a:spcPts val="3660"/>
              </a:lnSpc>
              <a:spcBef>
                <a:spcPts val="12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 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79" indent="-228599">
              <a:lnSpc>
                <a:spcPts val="3660"/>
              </a:lnSpc>
              <a:spcBef>
                <a:spcPts val="165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lm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ukl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 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bun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25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 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al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62279" marR="308217" indent="-228599">
              <a:lnSpc>
                <a:spcPct val="102193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sa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bun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652104" y="874608"/>
            <a:ext cx="2311907" cy="489203"/>
          </a:xfrm>
          <a:custGeom>
            <a:avLst/>
            <a:gdLst/>
            <a:ahLst/>
            <a:cxnLst/>
            <a:rect l="l" t="t" r="r" b="b"/>
            <a:pathLst>
              <a:path w="2311907" h="489203">
                <a:moveTo>
                  <a:pt x="0" y="489203"/>
                </a:moveTo>
                <a:lnTo>
                  <a:pt x="2311907" y="489203"/>
                </a:lnTo>
                <a:lnTo>
                  <a:pt x="231190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5904" y="798408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5904" y="798408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2104" y="798408"/>
            <a:ext cx="2311907" cy="74675"/>
          </a:xfrm>
          <a:custGeom>
            <a:avLst/>
            <a:gdLst/>
            <a:ahLst/>
            <a:cxnLst/>
            <a:rect l="l" t="t" r="r" b="b"/>
            <a:pathLst>
              <a:path w="2311907" h="74675">
                <a:moveTo>
                  <a:pt x="0" y="74675"/>
                </a:moveTo>
                <a:lnTo>
                  <a:pt x="2311907" y="74675"/>
                </a:lnTo>
                <a:lnTo>
                  <a:pt x="231190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65536" y="798408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65536" y="798408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5904" y="1365336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2104" y="1441536"/>
            <a:ext cx="2311907" cy="74675"/>
          </a:xfrm>
          <a:custGeom>
            <a:avLst/>
            <a:gdLst/>
            <a:ahLst/>
            <a:cxnLst/>
            <a:rect l="l" t="t" r="r" b="b"/>
            <a:pathLst>
              <a:path w="2311907" h="74675">
                <a:moveTo>
                  <a:pt x="0" y="74675"/>
                </a:moveTo>
                <a:lnTo>
                  <a:pt x="2311907" y="74675"/>
                </a:lnTo>
                <a:lnTo>
                  <a:pt x="231190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2104" y="1365336"/>
            <a:ext cx="2311907" cy="74675"/>
          </a:xfrm>
          <a:custGeom>
            <a:avLst/>
            <a:gdLst/>
            <a:ahLst/>
            <a:cxnLst/>
            <a:rect l="l" t="t" r="r" b="b"/>
            <a:pathLst>
              <a:path w="2311907" h="74675">
                <a:moveTo>
                  <a:pt x="0" y="74675"/>
                </a:moveTo>
                <a:lnTo>
                  <a:pt x="2311907" y="74675"/>
                </a:lnTo>
                <a:lnTo>
                  <a:pt x="231190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1736" y="1365336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65536" y="1441536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65536" y="1365336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5904" y="874608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41736" y="874608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65536" y="874608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9327" y="2657839"/>
            <a:ext cx="2560334" cy="1693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57564" y="1581998"/>
            <a:ext cx="874526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mi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13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ya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4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5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na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5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5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sözs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984" y="2046818"/>
            <a:ext cx="111311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0" baseline="2730" dirty="0" smtClean="0">
                <a:latin typeface="Calibri"/>
                <a:cs typeface="Calibri"/>
              </a:rPr>
              <a:t>ro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5033" y="2046818"/>
            <a:ext cx="8080970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9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unu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126" baseline="2730" dirty="0" smtClean="0">
                <a:latin typeface="Calibri"/>
                <a:cs typeface="Calibri"/>
              </a:rPr>
              <a:t> </a:t>
            </a:r>
            <a:r>
              <a:rPr sz="4500" spc="9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13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ni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0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şi</a:t>
            </a:r>
            <a:r>
              <a:rPr sz="4500" spc="-3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564175" marR="225543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z;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â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564175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mak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19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ıla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kte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6144" y="4821260"/>
            <a:ext cx="140670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Pandomim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904" y="798408"/>
            <a:ext cx="246506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5904" y="873846"/>
            <a:ext cx="75438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51342" y="873846"/>
            <a:ext cx="231343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4774" y="873846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040974" y="873846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51342" y="1364574"/>
            <a:ext cx="2313431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4808" y="776486"/>
            <a:ext cx="8123927" cy="3245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25" baseline="2898" dirty="0" smtClean="0">
                <a:latin typeface="Times New Roman"/>
                <a:cs typeface="Times New Roman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upl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lm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9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ukl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11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6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ro</a:t>
            </a:r>
            <a:r>
              <a:rPr sz="4500" spc="-4" baseline="2730" dirty="0" smtClean="0">
                <a:latin typeface="Calibri"/>
                <a:cs typeface="Calibri"/>
              </a:rPr>
              <a:t>ble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241299">
              <a:lnSpc>
                <a:spcPct val="101826"/>
              </a:lnSpc>
            </a:pP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 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241299" marR="722348" indent="-228599">
              <a:lnSpc>
                <a:spcPts val="3660"/>
              </a:lnSpc>
              <a:spcBef>
                <a:spcPts val="258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4808" y="776486"/>
            <a:ext cx="8605270" cy="2315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7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50" baseline="2898" dirty="0" smtClean="0">
                <a:latin typeface="Times New Roman"/>
                <a:cs typeface="Times New Roman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Kos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92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v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ua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5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akt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re</a:t>
            </a:r>
            <a:r>
              <a:rPr sz="4500" spc="-9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ü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2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241299" marR="61187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lan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241299" marR="125121" indent="-228599">
              <a:lnSpc>
                <a:spcPts val="3670"/>
              </a:lnSpc>
              <a:spcBef>
                <a:spcPts val="258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Boy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kull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4" dirty="0" smtClean="0">
                <a:latin typeface="Calibri"/>
                <a:cs typeface="Calibri"/>
              </a:rPr>
              <a:t>nama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endParaRPr sz="3000">
              <a:latin typeface="Calibri"/>
              <a:cs typeface="Calibri"/>
            </a:endParaRPr>
          </a:p>
          <a:p>
            <a:pPr marL="241299" marR="61187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3827" y="783590"/>
            <a:ext cx="8691603" cy="42087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Örnek</a:t>
            </a:r>
            <a:r>
              <a:rPr sz="4500" b="1" spc="-76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1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23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Se</a:t>
            </a:r>
            <a:r>
              <a:rPr sz="4500" b="1" spc="-4" baseline="2730" dirty="0" smtClean="0">
                <a:latin typeface="Calibri"/>
                <a:cs typeface="Calibri"/>
              </a:rPr>
              <a:t>v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64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M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ne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113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P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nd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4" baseline="2730" dirty="0" smtClean="0">
                <a:latin typeface="Calibri"/>
                <a:cs typeface="Calibri"/>
              </a:rPr>
              <a:t>m</a:t>
            </a:r>
            <a:r>
              <a:rPr sz="4500" b="1" spc="-4" baseline="2730" dirty="0" smtClean="0">
                <a:latin typeface="Calibri"/>
                <a:cs typeface="Calibri"/>
              </a:rPr>
              <a:t>im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462279" indent="-228599">
              <a:lnSpc>
                <a:spcPts val="3660"/>
              </a:lnSpc>
              <a:spcBef>
                <a:spcPts val="12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ine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pa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0" dirty="0" smtClean="0">
                <a:latin typeface="Calibri"/>
                <a:cs typeface="Calibri"/>
              </a:rPr>
              <a:t>sı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233680" marR="57063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29" dirty="0" smtClean="0">
                <a:latin typeface="Calibri"/>
                <a:cs typeface="Calibri"/>
              </a:rPr>
              <a:t>6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0" dirty="0" smtClean="0">
                <a:latin typeface="Calibri"/>
                <a:cs typeface="Calibri"/>
              </a:rPr>
              <a:t>8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79" marR="566906" indent="-228599">
              <a:lnSpc>
                <a:spcPts val="3660"/>
              </a:lnSpc>
              <a:spcBef>
                <a:spcPts val="278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şi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 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4" dirty="0" smtClean="0">
                <a:latin typeface="Calibri"/>
                <a:cs typeface="Calibri"/>
              </a:rPr>
              <a:t>ml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bedeni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79" marR="28954" indent="-228599">
              <a:lnSpc>
                <a:spcPct val="102193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şi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inc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all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4" dirty="0" smtClean="0">
                <a:latin typeface="Calibri"/>
                <a:cs typeface="Calibri"/>
              </a:rPr>
              <a:t>ml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kat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4808" y="776486"/>
            <a:ext cx="8357090" cy="3264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25" baseline="2898" dirty="0" smtClean="0">
                <a:latin typeface="Times New Roman"/>
                <a:cs typeface="Times New Roman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ün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ü</a:t>
            </a:r>
            <a:r>
              <a:rPr sz="4500" spc="-9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şi</a:t>
            </a:r>
            <a:r>
              <a:rPr sz="4500" spc="-3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or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0" baseline="2730" dirty="0" smtClean="0">
                <a:latin typeface="Calibri"/>
                <a:cs typeface="Calibri"/>
              </a:rPr>
              <a:t>ya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eli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5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5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un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241299" marR="439656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ata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241299" indent="-228599">
              <a:lnSpc>
                <a:spcPts val="3670"/>
              </a:lnSpc>
              <a:spcBef>
                <a:spcPts val="258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Dör</a:t>
            </a:r>
            <a:r>
              <a:rPr sz="3000" spc="-4" dirty="0" smtClean="0">
                <a:latin typeface="Calibri"/>
                <a:cs typeface="Calibri"/>
              </a:rPr>
              <a:t>dün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uçl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ata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re </a:t>
            </a:r>
            <a:r>
              <a:rPr sz="3000" spc="4" dirty="0" smtClean="0">
                <a:latin typeface="Calibri"/>
                <a:cs typeface="Calibri"/>
              </a:rPr>
              <a:t>kat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241299" marR="347223" indent="-228599">
              <a:lnSpc>
                <a:spcPts val="3660"/>
              </a:lnSpc>
              <a:spcBef>
                <a:spcPts val="154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ki</a:t>
            </a:r>
            <a:r>
              <a:rPr sz="3000" spc="0" dirty="0" smtClean="0">
                <a:latin typeface="Calibri"/>
                <a:cs typeface="Calibri"/>
              </a:rPr>
              <a:t>şi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inc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5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633727" y="2446001"/>
            <a:ext cx="3931929" cy="1962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89212" y="777842"/>
            <a:ext cx="7463613" cy="899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50" baseline="2898" dirty="0" smtClean="0">
                <a:latin typeface="Times New Roman"/>
                <a:cs typeface="Times New Roman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ini</a:t>
            </a:r>
            <a:r>
              <a:rPr sz="4500" spc="4" baseline="2730" dirty="0" smtClean="0">
                <a:latin typeface="Calibri"/>
                <a:cs typeface="Calibri"/>
              </a:rPr>
              <a:t>ml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2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0" baseline="2730" dirty="0" smtClean="0">
                <a:latin typeface="Calibri"/>
                <a:cs typeface="Calibri"/>
              </a:rPr>
              <a:t>r;</a:t>
            </a:r>
            <a:r>
              <a:rPr sz="4500" spc="-6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“Ma</a:t>
            </a:r>
            <a:r>
              <a:rPr sz="4500" spc="-4" baseline="2730" dirty="0" smtClean="0">
                <a:latin typeface="Calibri"/>
                <a:cs typeface="Calibri"/>
              </a:rPr>
              <a:t>kine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endParaRPr sz="3000">
              <a:latin typeface="Calibri"/>
              <a:cs typeface="Calibri"/>
            </a:endParaRPr>
          </a:p>
          <a:p>
            <a:pPr marL="238252" marR="61187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mak</a:t>
            </a:r>
            <a:r>
              <a:rPr sz="3000" spc="-4" dirty="0" smtClean="0">
                <a:latin typeface="Calibri"/>
                <a:cs typeface="Calibri"/>
              </a:rPr>
              <a:t>ine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4764" y="1735923"/>
            <a:ext cx="387906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4" baseline="2730" dirty="0" smtClean="0">
                <a:latin typeface="Calibri"/>
                <a:cs typeface="Calibri"/>
              </a:rPr>
              <a:t>ı…</a:t>
            </a:r>
            <a:r>
              <a:rPr sz="4500" spc="-4" baseline="2730" dirty="0" smtClean="0">
                <a:latin typeface="Calibri"/>
                <a:cs typeface="Calibri"/>
              </a:rPr>
              <a:t>,ü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ül</a:t>
            </a:r>
            <a:r>
              <a:rPr sz="4500" spc="4" baseline="2730" dirty="0" smtClean="0">
                <a:latin typeface="Calibri"/>
                <a:cs typeface="Calibri"/>
              </a:rPr>
              <a:t>dü</a:t>
            </a:r>
            <a:r>
              <a:rPr sz="4500" spc="-4" baseline="2730" dirty="0" smtClean="0">
                <a:latin typeface="Calibri"/>
                <a:cs typeface="Calibri"/>
              </a:rPr>
              <a:t>nü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…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97385" y="1735923"/>
            <a:ext cx="4332978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6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6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edil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…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ok</a:t>
            </a:r>
            <a:endParaRPr sz="3000">
              <a:latin typeface="Calibri"/>
              <a:cs typeface="Calibri"/>
            </a:endParaRPr>
          </a:p>
          <a:p>
            <a:pPr marL="177823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endParaRPr sz="3000">
              <a:latin typeface="Calibri"/>
              <a:cs typeface="Calibri"/>
            </a:endParaRPr>
          </a:p>
          <a:p>
            <a:pPr marL="177823" marR="140991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yors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z 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mak</a:t>
            </a:r>
            <a:r>
              <a:rPr sz="3000" spc="-4" dirty="0" smtClean="0">
                <a:latin typeface="Calibri"/>
                <a:cs typeface="Calibri"/>
              </a:rPr>
              <a:t>inele</a:t>
            </a:r>
            <a:r>
              <a:rPr sz="3000" spc="1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3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yön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7564" y="4510364"/>
            <a:ext cx="335429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-4" baseline="3413" dirty="0" smtClean="0">
                <a:latin typeface="Calibri"/>
                <a:cs typeface="Calibri"/>
              </a:rPr>
              <a:t>S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vgi</a:t>
            </a:r>
            <a:r>
              <a:rPr sz="3600" i="1" spc="-50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makin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si</a:t>
            </a:r>
            <a:r>
              <a:rPr sz="3600" i="1" spc="-86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pan</a:t>
            </a:r>
            <a:r>
              <a:rPr sz="3600" i="1" spc="-9" baseline="3413" dirty="0" smtClean="0">
                <a:latin typeface="Calibri"/>
                <a:cs typeface="Calibri"/>
              </a:rPr>
              <a:t>d</a:t>
            </a:r>
            <a:r>
              <a:rPr sz="3600" i="1" spc="0" baseline="3413" dirty="0" smtClean="0">
                <a:latin typeface="Calibri"/>
                <a:cs typeface="Calibri"/>
              </a:rPr>
              <a:t>omimi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3827" y="783590"/>
            <a:ext cx="8230230" cy="3237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Örnek</a:t>
            </a:r>
            <a:r>
              <a:rPr sz="4500" b="1" spc="-76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2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23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l</a:t>
            </a:r>
            <a:r>
              <a:rPr sz="4500" b="1" spc="-40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O</a:t>
            </a:r>
            <a:r>
              <a:rPr sz="4500" b="1" spc="-4" baseline="2730" dirty="0" smtClean="0">
                <a:latin typeface="Calibri"/>
                <a:cs typeface="Calibri"/>
              </a:rPr>
              <a:t>y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462279" indent="-228599">
              <a:lnSpc>
                <a:spcPct val="102193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ibi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79" marR="1089990" indent="-228599">
              <a:lnSpc>
                <a:spcPts val="3660"/>
              </a:lnSpc>
              <a:spcBef>
                <a:spcPts val="258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4808" y="776486"/>
            <a:ext cx="8474977" cy="2315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25" baseline="2898" dirty="0" smtClean="0">
                <a:latin typeface="Times New Roman"/>
                <a:cs typeface="Times New Roman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uk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elin</a:t>
            </a:r>
            <a:r>
              <a:rPr sz="4500" spc="4" baseline="2730" dirty="0" smtClean="0">
                <a:latin typeface="Calibri"/>
                <a:cs typeface="Calibri"/>
              </a:rPr>
              <a:t>dek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72" baseline="2730" dirty="0" smtClean="0">
                <a:latin typeface="Calibri"/>
                <a:cs typeface="Calibri"/>
              </a:rPr>
              <a:t> </a:t>
            </a:r>
            <a:r>
              <a:rPr sz="4500" spc="-14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ulun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9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7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dın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241299" marR="398673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241299" indent="-228599">
              <a:lnSpc>
                <a:spcPts val="3670"/>
              </a:lnSpc>
              <a:spcBef>
                <a:spcPts val="258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cu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lat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ttak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 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ulma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3827" y="783590"/>
            <a:ext cx="7853817" cy="4673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Örnek</a:t>
            </a:r>
            <a:r>
              <a:rPr sz="4500" b="1" spc="-76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3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23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Y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lı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89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4" baseline="2730" dirty="0" smtClean="0">
                <a:latin typeface="Calibri"/>
                <a:cs typeface="Calibri"/>
              </a:rPr>
              <a:t>mas</a:t>
            </a:r>
            <a:r>
              <a:rPr sz="4500" b="1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233680" marR="57063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233680" marR="57063">
              <a:lnSpc>
                <a:spcPts val="3815"/>
              </a:lnSpc>
              <a:spcBef>
                <a:spcPts val="19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zi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946911" marR="57063">
              <a:lnSpc>
                <a:spcPct val="101725"/>
              </a:lnSpc>
            </a:pPr>
            <a:r>
              <a:rPr sz="3000" dirty="0" smtClean="0">
                <a:latin typeface="Wingdings"/>
                <a:cs typeface="Wingdings"/>
              </a:rPr>
              <a:t></a:t>
            </a:r>
            <a:r>
              <a:rPr sz="3000" spc="-319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946911" marR="57063">
              <a:lnSpc>
                <a:spcPts val="3660"/>
              </a:lnSpc>
              <a:spcBef>
                <a:spcPts val="183"/>
              </a:spcBef>
            </a:pPr>
            <a:r>
              <a:rPr sz="4500" baseline="1001" dirty="0" smtClean="0">
                <a:latin typeface="Wingdings"/>
                <a:cs typeface="Wingdings"/>
              </a:rPr>
              <a:t></a:t>
            </a:r>
            <a:r>
              <a:rPr sz="3000" spc="-319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kla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175511" marR="435057" indent="-228600">
              <a:lnSpc>
                <a:spcPct val="101623"/>
              </a:lnSpc>
            </a:pPr>
            <a:r>
              <a:rPr sz="3000" dirty="0" smtClean="0">
                <a:latin typeface="Wingdings"/>
                <a:cs typeface="Wingdings"/>
              </a:rPr>
              <a:t></a:t>
            </a:r>
            <a:r>
              <a:rPr sz="3000" spc="-319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62279" indent="-228599">
              <a:lnSpc>
                <a:spcPts val="3670"/>
              </a:lnSpc>
              <a:spcBef>
                <a:spcPts val="258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233680" marR="57063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50747" y="797051"/>
            <a:ext cx="9389363" cy="475487"/>
          </a:xfrm>
          <a:custGeom>
            <a:avLst/>
            <a:gdLst/>
            <a:ahLst/>
            <a:cxnLst/>
            <a:rect l="l" t="t" r="r" b="b"/>
            <a:pathLst>
              <a:path w="9389363" h="475487">
                <a:moveTo>
                  <a:pt x="0" y="475487"/>
                </a:moveTo>
                <a:lnTo>
                  <a:pt x="9389363" y="475487"/>
                </a:lnTo>
                <a:lnTo>
                  <a:pt x="9389363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0747" y="720851"/>
            <a:ext cx="9389363" cy="74675"/>
          </a:xfrm>
          <a:custGeom>
            <a:avLst/>
            <a:gdLst/>
            <a:ahLst/>
            <a:cxnLst/>
            <a:rect l="l" t="t" r="r" b="b"/>
            <a:pathLst>
              <a:path w="9389363" h="74675">
                <a:moveTo>
                  <a:pt x="0" y="74675"/>
                </a:moveTo>
                <a:lnTo>
                  <a:pt x="9389363" y="74675"/>
                </a:lnTo>
                <a:lnTo>
                  <a:pt x="938936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41635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4547" y="797051"/>
            <a:ext cx="74676" cy="475487"/>
          </a:xfrm>
          <a:custGeom>
            <a:avLst/>
            <a:gdLst/>
            <a:ahLst/>
            <a:cxnLst/>
            <a:rect l="l" t="t" r="r" b="b"/>
            <a:pathLst>
              <a:path w="74676" h="475487">
                <a:moveTo>
                  <a:pt x="0" y="475487"/>
                </a:moveTo>
                <a:lnTo>
                  <a:pt x="74676" y="475487"/>
                </a:lnTo>
                <a:lnTo>
                  <a:pt x="74676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41635" y="797051"/>
            <a:ext cx="74675" cy="475487"/>
          </a:xfrm>
          <a:custGeom>
            <a:avLst/>
            <a:gdLst/>
            <a:ahLst/>
            <a:cxnLst/>
            <a:rect l="l" t="t" r="r" b="b"/>
            <a:pathLst>
              <a:path w="74675" h="475487">
                <a:moveTo>
                  <a:pt x="0" y="475487"/>
                </a:moveTo>
                <a:lnTo>
                  <a:pt x="74675" y="475487"/>
                </a:lnTo>
                <a:lnTo>
                  <a:pt x="74675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0747" y="1274063"/>
            <a:ext cx="9389363" cy="477011"/>
          </a:xfrm>
          <a:custGeom>
            <a:avLst/>
            <a:gdLst/>
            <a:ahLst/>
            <a:cxnLst/>
            <a:rect l="l" t="t" r="r" b="b"/>
            <a:pathLst>
              <a:path w="9389363" h="477011">
                <a:moveTo>
                  <a:pt x="0" y="477011"/>
                </a:moveTo>
                <a:lnTo>
                  <a:pt x="9389363" y="477011"/>
                </a:lnTo>
                <a:lnTo>
                  <a:pt x="9389363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75259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752599"/>
            <a:ext cx="9389363" cy="74675"/>
          </a:xfrm>
          <a:custGeom>
            <a:avLst/>
            <a:gdLst/>
            <a:ahLst/>
            <a:cxnLst/>
            <a:rect l="l" t="t" r="r" b="b"/>
            <a:pathLst>
              <a:path w="9389363" h="74675">
                <a:moveTo>
                  <a:pt x="0" y="74675"/>
                </a:moveTo>
                <a:lnTo>
                  <a:pt x="9389363" y="74675"/>
                </a:lnTo>
                <a:lnTo>
                  <a:pt x="938936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41635" y="175259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4547" y="1274063"/>
            <a:ext cx="74676" cy="477011"/>
          </a:xfrm>
          <a:custGeom>
            <a:avLst/>
            <a:gdLst/>
            <a:ahLst/>
            <a:cxnLst/>
            <a:rect l="l" t="t" r="r" b="b"/>
            <a:pathLst>
              <a:path w="74676" h="477011">
                <a:moveTo>
                  <a:pt x="0" y="477011"/>
                </a:moveTo>
                <a:lnTo>
                  <a:pt x="74676" y="477011"/>
                </a:lnTo>
                <a:lnTo>
                  <a:pt x="74676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41635" y="1274063"/>
            <a:ext cx="74675" cy="477011"/>
          </a:xfrm>
          <a:custGeom>
            <a:avLst/>
            <a:gdLst/>
            <a:ahLst/>
            <a:cxnLst/>
            <a:rect l="l" t="t" r="r" b="b"/>
            <a:pathLst>
              <a:path w="74675" h="477011">
                <a:moveTo>
                  <a:pt x="0" y="477011"/>
                </a:moveTo>
                <a:lnTo>
                  <a:pt x="74675" y="477011"/>
                </a:lnTo>
                <a:lnTo>
                  <a:pt x="74675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6627" y="1893061"/>
            <a:ext cx="8814749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15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Ra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3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1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;</a:t>
            </a:r>
            <a:r>
              <a:rPr sz="4500" spc="-13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sı</a:t>
            </a:r>
            <a:r>
              <a:rPr sz="4500" spc="-13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-1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und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679605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3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neli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Es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ukl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ih</a:t>
            </a:r>
            <a:r>
              <a:rPr sz="3000" spc="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endParaRPr sz="3000">
              <a:latin typeface="Calibri"/>
              <a:cs typeface="Calibri"/>
            </a:endParaRPr>
          </a:p>
          <a:p>
            <a:pPr marL="12700" marR="85444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6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ıla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mü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9541763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10309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9390887" cy="955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10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-D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1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ay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69342">
              <a:lnSpc>
                <a:spcPts val="3650"/>
              </a:lnSpc>
              <a:spcBef>
                <a:spcPts val="182"/>
              </a:spcBef>
            </a:pPr>
            <a:r>
              <a:rPr sz="4500" b="1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Ça</a:t>
            </a:r>
            <a:r>
              <a:rPr sz="4500" b="1" spc="4" baseline="182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500" b="1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4500" b="1" spc="4" baseline="1820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4500" b="1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500" b="1" spc="4" baseline="182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500" b="1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500" b="1" spc="4" baseline="182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rı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40873" y="796289"/>
            <a:ext cx="75438" cy="10309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751837"/>
            <a:ext cx="9390887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35736" y="1850136"/>
            <a:ext cx="4322072" cy="2673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57564" y="784946"/>
            <a:ext cx="847813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16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50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984" y="1251290"/>
            <a:ext cx="215701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eh</a:t>
            </a:r>
            <a:r>
              <a:rPr sz="4500" spc="4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ği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68551" y="1251290"/>
            <a:ext cx="179469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66802" y="1251290"/>
            <a:ext cx="5210230" cy="3661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re</a:t>
            </a:r>
            <a:r>
              <a:rPr sz="4500" spc="-5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1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rt</a:t>
            </a:r>
            <a:r>
              <a:rPr sz="4500" spc="-3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699034" marR="344317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 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lide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endParaRPr sz="3000">
              <a:latin typeface="Calibri"/>
              <a:cs typeface="Calibri"/>
            </a:endParaRPr>
          </a:p>
          <a:p>
            <a:pPr marL="699034" marR="361842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yı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acakt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984" y="4960325"/>
            <a:ext cx="839968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i="1" spc="4" baseline="3150" dirty="0" smtClean="0">
                <a:latin typeface="Calibri"/>
                <a:cs typeface="Calibri"/>
              </a:rPr>
              <a:t>M</a:t>
            </a:r>
            <a:r>
              <a:rPr sz="3900" i="1" spc="-9" baseline="3150" dirty="0" smtClean="0">
                <a:latin typeface="Calibri"/>
                <a:cs typeface="Calibri"/>
              </a:rPr>
              <a:t>i</a:t>
            </a:r>
            <a:r>
              <a:rPr sz="3900" i="1" spc="9" baseline="3150" dirty="0" smtClean="0">
                <a:latin typeface="Calibri"/>
                <a:cs typeface="Calibri"/>
              </a:rPr>
              <a:t>n</a:t>
            </a:r>
            <a:r>
              <a:rPr sz="3900" i="1" spc="-4" baseline="3150" dirty="0" smtClean="0">
                <a:latin typeface="Calibri"/>
                <a:cs typeface="Calibri"/>
              </a:rPr>
              <a:t>d</a:t>
            </a:r>
            <a:r>
              <a:rPr sz="3900" i="1" spc="4" baseline="3150" dirty="0" smtClean="0">
                <a:latin typeface="Calibri"/>
                <a:cs typeface="Calibri"/>
              </a:rPr>
              <a:t>e</a:t>
            </a:r>
            <a:r>
              <a:rPr sz="3900" i="1" spc="-4" baseline="3150" dirty="0" smtClean="0">
                <a:latin typeface="Calibri"/>
                <a:cs typeface="Calibri"/>
              </a:rPr>
              <a:t>r</a:t>
            </a:r>
            <a:r>
              <a:rPr sz="3900" i="1" spc="0" baseline="3150" dirty="0" smtClean="0">
                <a:latin typeface="Calibri"/>
                <a:cs typeface="Calibri"/>
              </a:rPr>
              <a:t>l</a:t>
            </a:r>
            <a:r>
              <a:rPr sz="3900" i="1" spc="4" baseline="3150" dirty="0" smtClean="0">
                <a:latin typeface="Calibri"/>
                <a:cs typeface="Calibri"/>
              </a:rPr>
              <a:t>e</a:t>
            </a:r>
            <a:r>
              <a:rPr sz="3900" i="1" spc="-4" baseline="3150" dirty="0" smtClean="0">
                <a:latin typeface="Calibri"/>
                <a:cs typeface="Calibri"/>
              </a:rPr>
              <a:t>r</a:t>
            </a:r>
            <a:r>
              <a:rPr sz="3900" i="1" spc="0" baseline="3150" dirty="0" smtClean="0">
                <a:latin typeface="Calibri"/>
                <a:cs typeface="Calibri"/>
              </a:rPr>
              <a:t>e</a:t>
            </a:r>
            <a:r>
              <a:rPr sz="3900" i="1" spc="-14" baseline="3150" dirty="0" smtClean="0">
                <a:latin typeface="Calibri"/>
                <a:cs typeface="Calibri"/>
              </a:rPr>
              <a:t> </a:t>
            </a:r>
            <a:r>
              <a:rPr sz="3900" i="1" spc="-4" baseline="3150" dirty="0" smtClean="0">
                <a:latin typeface="Calibri"/>
                <a:cs typeface="Calibri"/>
              </a:rPr>
              <a:t>o</a:t>
            </a:r>
            <a:r>
              <a:rPr sz="3900" i="1" spc="4" baseline="3150" dirty="0" smtClean="0">
                <a:latin typeface="Calibri"/>
                <a:cs typeface="Calibri"/>
              </a:rPr>
              <a:t>tu</a:t>
            </a:r>
            <a:r>
              <a:rPr sz="3900" i="1" spc="-4" baseline="3150" dirty="0" smtClean="0">
                <a:latin typeface="Calibri"/>
                <a:cs typeface="Calibri"/>
              </a:rPr>
              <a:t>r</a:t>
            </a:r>
            <a:r>
              <a:rPr sz="3900" i="1" spc="4" baseline="3150" dirty="0" smtClean="0">
                <a:latin typeface="Calibri"/>
                <a:cs typeface="Calibri"/>
              </a:rPr>
              <a:t>a</a:t>
            </a:r>
            <a:r>
              <a:rPr sz="3900" i="1" spc="-4" baseline="3150" dirty="0" smtClean="0">
                <a:latin typeface="Calibri"/>
                <a:cs typeface="Calibri"/>
              </a:rPr>
              <a:t>ra</a:t>
            </a:r>
            <a:r>
              <a:rPr sz="3900" i="1" spc="0" baseline="3150" dirty="0" smtClean="0">
                <a:latin typeface="Calibri"/>
                <a:cs typeface="Calibri"/>
              </a:rPr>
              <a:t>k </a:t>
            </a:r>
            <a:r>
              <a:rPr sz="3900" i="1" spc="-9" baseline="3150" dirty="0" smtClean="0">
                <a:latin typeface="Calibri"/>
                <a:cs typeface="Calibri"/>
              </a:rPr>
              <a:t>y</a:t>
            </a:r>
            <a:r>
              <a:rPr sz="3900" i="1" spc="-4" baseline="3150" dirty="0" smtClean="0">
                <a:latin typeface="Calibri"/>
                <a:cs typeface="Calibri"/>
              </a:rPr>
              <a:t>a</a:t>
            </a:r>
            <a:r>
              <a:rPr sz="3900" i="1" spc="4" baseline="3150" dirty="0" smtClean="0">
                <a:latin typeface="Calibri"/>
                <a:cs typeface="Calibri"/>
              </a:rPr>
              <a:t>p</a:t>
            </a:r>
            <a:r>
              <a:rPr sz="3900" i="1" spc="0" baseline="3150" dirty="0" smtClean="0">
                <a:latin typeface="Calibri"/>
                <a:cs typeface="Calibri"/>
              </a:rPr>
              <a:t>ı</a:t>
            </a:r>
            <a:r>
              <a:rPr sz="3900" i="1" spc="-9" baseline="3150" dirty="0" smtClean="0">
                <a:latin typeface="Calibri"/>
                <a:cs typeface="Calibri"/>
              </a:rPr>
              <a:t>l</a:t>
            </a:r>
            <a:r>
              <a:rPr sz="3900" i="1" spc="4" baseline="3150" dirty="0" smtClean="0">
                <a:latin typeface="Calibri"/>
                <a:cs typeface="Calibri"/>
              </a:rPr>
              <a:t>a</a:t>
            </a:r>
            <a:r>
              <a:rPr sz="3900" i="1" spc="0" baseline="3150" dirty="0" smtClean="0">
                <a:latin typeface="Calibri"/>
                <a:cs typeface="Calibri"/>
              </a:rPr>
              <a:t>n</a:t>
            </a:r>
            <a:r>
              <a:rPr sz="3900" i="1" spc="-4" baseline="3150" dirty="0" smtClean="0">
                <a:latin typeface="Calibri"/>
                <a:cs typeface="Calibri"/>
              </a:rPr>
              <a:t> </a:t>
            </a:r>
            <a:r>
              <a:rPr sz="3900" i="1" spc="4" baseline="3150" dirty="0" smtClean="0">
                <a:latin typeface="Calibri"/>
                <a:cs typeface="Calibri"/>
              </a:rPr>
              <a:t>ta</a:t>
            </a:r>
            <a:r>
              <a:rPr sz="3900" i="1" spc="-4" baseline="3150" dirty="0" smtClean="0">
                <a:latin typeface="Calibri"/>
                <a:cs typeface="Calibri"/>
              </a:rPr>
              <a:t>r</a:t>
            </a:r>
            <a:r>
              <a:rPr sz="3900" i="1" spc="-9" baseline="3150" dirty="0" smtClean="0">
                <a:latin typeface="Calibri"/>
                <a:cs typeface="Calibri"/>
              </a:rPr>
              <a:t>t</a:t>
            </a:r>
            <a:r>
              <a:rPr sz="3900" i="1" spc="0" baseline="3150" dirty="0" smtClean="0">
                <a:latin typeface="Calibri"/>
                <a:cs typeface="Calibri"/>
              </a:rPr>
              <a:t>ı</a:t>
            </a:r>
            <a:r>
              <a:rPr sz="3900" i="1" spc="-4" baseline="3150" dirty="0" smtClean="0">
                <a:latin typeface="Calibri"/>
                <a:cs typeface="Calibri"/>
              </a:rPr>
              <a:t>ş</a:t>
            </a:r>
            <a:r>
              <a:rPr sz="3900" i="1" spc="4" baseline="3150" dirty="0" smtClean="0">
                <a:latin typeface="Calibri"/>
                <a:cs typeface="Calibri"/>
              </a:rPr>
              <a:t>m</a:t>
            </a:r>
            <a:r>
              <a:rPr sz="3900" i="1" spc="44" baseline="3150" dirty="0" smtClean="0">
                <a:latin typeface="Calibri"/>
                <a:cs typeface="Calibri"/>
              </a:rPr>
              <a:t>a</a:t>
            </a:r>
            <a:r>
              <a:rPr sz="3900" i="1" spc="-4" baseline="3150" dirty="0" smtClean="0">
                <a:latin typeface="Calibri"/>
                <a:cs typeface="Calibri"/>
              </a:rPr>
              <a:t>-de</a:t>
            </a:r>
            <a:r>
              <a:rPr sz="3900" i="1" spc="4" baseline="3150" dirty="0" smtClean="0">
                <a:latin typeface="Calibri"/>
                <a:cs typeface="Calibri"/>
              </a:rPr>
              <a:t>ğe</a:t>
            </a:r>
            <a:r>
              <a:rPr sz="3900" i="1" spc="-4" baseline="3150" dirty="0" smtClean="0">
                <a:latin typeface="Calibri"/>
                <a:cs typeface="Calibri"/>
              </a:rPr>
              <a:t>r</a:t>
            </a:r>
            <a:r>
              <a:rPr sz="3900" i="1" spc="-9" baseline="3150" dirty="0" smtClean="0">
                <a:latin typeface="Calibri"/>
                <a:cs typeface="Calibri"/>
              </a:rPr>
              <a:t>l</a:t>
            </a:r>
            <a:r>
              <a:rPr sz="3900" i="1" spc="-4" baseline="3150" dirty="0" smtClean="0">
                <a:latin typeface="Calibri"/>
                <a:cs typeface="Calibri"/>
              </a:rPr>
              <a:t>e</a:t>
            </a:r>
            <a:r>
              <a:rPr sz="3900" i="1" spc="4" baseline="3150" dirty="0" smtClean="0">
                <a:latin typeface="Calibri"/>
                <a:cs typeface="Calibri"/>
              </a:rPr>
              <a:t>nd</a:t>
            </a:r>
            <a:r>
              <a:rPr sz="3900" i="1" spc="0" baseline="3150" dirty="0" smtClean="0">
                <a:latin typeface="Calibri"/>
                <a:cs typeface="Calibri"/>
              </a:rPr>
              <a:t>i</a:t>
            </a:r>
            <a:r>
              <a:rPr sz="3900" i="1" spc="-14" baseline="3150" dirty="0" smtClean="0">
                <a:latin typeface="Calibri"/>
                <a:cs typeface="Calibri"/>
              </a:rPr>
              <a:t>r</a:t>
            </a:r>
            <a:r>
              <a:rPr sz="3900" i="1" spc="4" baseline="3150" dirty="0" smtClean="0">
                <a:latin typeface="Calibri"/>
                <a:cs typeface="Calibri"/>
              </a:rPr>
              <a:t>m</a:t>
            </a:r>
            <a:r>
              <a:rPr sz="3900" i="1" spc="0" baseline="3150" dirty="0" smtClean="0">
                <a:latin typeface="Calibri"/>
                <a:cs typeface="Calibri"/>
              </a:rPr>
              <a:t>e </a:t>
            </a:r>
            <a:r>
              <a:rPr sz="3900" i="1" spc="-14" baseline="3150" dirty="0" smtClean="0">
                <a:latin typeface="Calibri"/>
                <a:cs typeface="Calibri"/>
              </a:rPr>
              <a:t>ç</a:t>
            </a:r>
            <a:r>
              <a:rPr sz="3900" i="1" spc="4" baseline="3150" dirty="0" smtClean="0">
                <a:latin typeface="Calibri"/>
                <a:cs typeface="Calibri"/>
              </a:rPr>
              <a:t>a</a:t>
            </a:r>
            <a:r>
              <a:rPr sz="3900" i="1" spc="0" baseline="3150" dirty="0" smtClean="0">
                <a:latin typeface="Calibri"/>
                <a:cs typeface="Calibri"/>
              </a:rPr>
              <a:t>l</a:t>
            </a:r>
            <a:r>
              <a:rPr sz="3900" i="1" spc="-9" baseline="3150" dirty="0" smtClean="0">
                <a:latin typeface="Calibri"/>
                <a:cs typeface="Calibri"/>
              </a:rPr>
              <a:t>ı</a:t>
            </a:r>
            <a:r>
              <a:rPr sz="3900" i="1" spc="-4" baseline="3150" dirty="0" smtClean="0">
                <a:latin typeface="Calibri"/>
                <a:cs typeface="Calibri"/>
              </a:rPr>
              <a:t>ş</a:t>
            </a:r>
            <a:r>
              <a:rPr sz="3900" i="1" spc="4" baseline="3150" dirty="0" smtClean="0">
                <a:latin typeface="Calibri"/>
                <a:cs typeface="Calibri"/>
              </a:rPr>
              <a:t>ma</a:t>
            </a:r>
            <a:r>
              <a:rPr sz="3900" i="1" spc="-4" baseline="3150" dirty="0" smtClean="0">
                <a:latin typeface="Calibri"/>
                <a:cs typeface="Calibri"/>
              </a:rPr>
              <a:t>s</a:t>
            </a:r>
            <a:r>
              <a:rPr sz="3900" i="1" spc="0" baseline="3150" dirty="0" smtClean="0">
                <a:latin typeface="Calibri"/>
                <a:cs typeface="Calibri"/>
              </a:rPr>
              <a:t>ı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2520695" cy="489203"/>
          </a:xfrm>
          <a:custGeom>
            <a:avLst/>
            <a:gdLst/>
            <a:ahLst/>
            <a:cxnLst/>
            <a:rect l="l" t="t" r="r" b="b"/>
            <a:pathLst>
              <a:path w="2520695" h="489203">
                <a:moveTo>
                  <a:pt x="0" y="489203"/>
                </a:moveTo>
                <a:lnTo>
                  <a:pt x="2520695" y="489203"/>
                </a:lnTo>
                <a:lnTo>
                  <a:pt x="252069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2520695" cy="74675"/>
          </a:xfrm>
          <a:custGeom>
            <a:avLst/>
            <a:gdLst/>
            <a:ahLst/>
            <a:cxnLst/>
            <a:rect l="l" t="t" r="r" b="b"/>
            <a:pathLst>
              <a:path w="2520695" h="74675">
                <a:moveTo>
                  <a:pt x="0" y="74675"/>
                </a:moveTo>
                <a:lnTo>
                  <a:pt x="2520695" y="74675"/>
                </a:lnTo>
                <a:lnTo>
                  <a:pt x="252069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296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2967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2520695" cy="74675"/>
          </a:xfrm>
          <a:custGeom>
            <a:avLst/>
            <a:gdLst/>
            <a:ahLst/>
            <a:cxnLst/>
            <a:rect l="l" t="t" r="r" b="b"/>
            <a:pathLst>
              <a:path w="2520695" h="74675">
                <a:moveTo>
                  <a:pt x="0" y="74675"/>
                </a:moveTo>
                <a:lnTo>
                  <a:pt x="2520695" y="74675"/>
                </a:lnTo>
                <a:lnTo>
                  <a:pt x="252069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2520695" cy="74675"/>
          </a:xfrm>
          <a:custGeom>
            <a:avLst/>
            <a:gdLst/>
            <a:ahLst/>
            <a:cxnLst/>
            <a:rect l="l" t="t" r="r" b="b"/>
            <a:pathLst>
              <a:path w="2520695" h="74675">
                <a:moveTo>
                  <a:pt x="0" y="74675"/>
                </a:moveTo>
                <a:lnTo>
                  <a:pt x="2520695" y="74675"/>
                </a:lnTo>
                <a:lnTo>
                  <a:pt x="252069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49167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72967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72967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4916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7296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084486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ol</a:t>
            </a:r>
            <a:r>
              <a:rPr sz="4500" spc="-3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0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ide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9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4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m</a:t>
            </a:r>
            <a:r>
              <a:rPr sz="4500" spc="4" baseline="2730" dirty="0" smtClean="0">
                <a:latin typeface="Calibri"/>
                <a:cs typeface="Calibri"/>
              </a:rPr>
              <a:t>ac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ull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nıl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sı</a:t>
            </a:r>
            <a:endParaRPr sz="3000">
              <a:latin typeface="Calibri"/>
              <a:cs typeface="Calibri"/>
            </a:endParaRPr>
          </a:p>
          <a:p>
            <a:pPr marL="12700" marR="14581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ol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4" dirty="0" smtClean="0">
                <a:latin typeface="Calibri"/>
                <a:cs typeface="Calibri"/>
              </a:rPr>
              <a:t>ki</a:t>
            </a:r>
            <a:r>
              <a:rPr sz="3000" spc="0" dirty="0" smtClean="0">
                <a:latin typeface="Calibri"/>
                <a:cs typeface="Calibri"/>
              </a:rPr>
              <a:t>r,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edili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ol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 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5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 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na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267385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252221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2205" y="872489"/>
            <a:ext cx="761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248405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2522219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66493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D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9" baseline="2730" dirty="0" smtClean="0">
                <a:latin typeface="Calibri"/>
                <a:cs typeface="Calibri"/>
              </a:rPr>
              <a:t>n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185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şa</a:t>
            </a:r>
            <a:r>
              <a:rPr sz="4500" b="1" spc="-4" baseline="2730" dirty="0" smtClean="0">
                <a:latin typeface="Calibri"/>
                <a:cs typeface="Calibri"/>
              </a:rPr>
              <a:t>ma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;</a:t>
            </a:r>
            <a:r>
              <a:rPr sz="4500" b="1" spc="-6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3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ün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39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ad</a:t>
            </a:r>
            <a:r>
              <a:rPr sz="3000" spc="0" dirty="0" smtClean="0">
                <a:latin typeface="Calibri"/>
                <a:cs typeface="Calibri"/>
              </a:rPr>
              <a:t>a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nü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3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4" dirty="0" smtClean="0">
                <a:latin typeface="Calibri"/>
                <a:cs typeface="Calibri"/>
              </a:rPr>
              <a:t>ce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ac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 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tiğ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lü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lü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hb</a:t>
            </a:r>
            <a:r>
              <a:rPr sz="3000" spc="4" dirty="0" smtClean="0">
                <a:latin typeface="Calibri"/>
                <a:cs typeface="Calibri"/>
              </a:rPr>
              <a:t>et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4" dirty="0" smtClean="0">
                <a:latin typeface="Calibri"/>
                <a:cs typeface="Calibri"/>
              </a:rPr>
              <a:t>u-c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alı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21163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-4" baseline="2730" dirty="0" smtClean="0">
                <a:latin typeface="Calibri"/>
                <a:cs typeface="Calibri"/>
              </a:rPr>
              <a:t>unl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2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62" baseline="2730" dirty="0" smtClean="0">
                <a:latin typeface="Calibri"/>
                <a:cs typeface="Calibri"/>
              </a:rPr>
              <a:t> 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4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nel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21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cel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mı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208" y="783590"/>
            <a:ext cx="7820373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9" marR="5715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52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-51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ru</a:t>
            </a:r>
            <a:r>
              <a:rPr sz="4500" b="1" spc="-54" baseline="2730" dirty="0" smtClean="0">
                <a:latin typeface="Calibri"/>
                <a:cs typeface="Calibri"/>
              </a:rPr>
              <a:t> </a:t>
            </a:r>
            <a:r>
              <a:rPr sz="4500" b="1" spc="19" baseline="2730" dirty="0" smtClean="0">
                <a:latin typeface="Calibri"/>
                <a:cs typeface="Calibri"/>
              </a:rPr>
              <a:t>ö</a:t>
            </a:r>
            <a:r>
              <a:rPr sz="4500" b="1" spc="0" baseline="2730" dirty="0" smtClean="0">
                <a:latin typeface="Calibri"/>
                <a:cs typeface="Calibri"/>
              </a:rPr>
              <a:t>rnek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4" dirty="0" smtClean="0">
                <a:latin typeface="Calibri"/>
                <a:cs typeface="Calibri"/>
              </a:rPr>
              <a:t>………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lün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dın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12700" marR="4571">
              <a:lnSpc>
                <a:spcPts val="3660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ünü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900683" y="1315199"/>
            <a:ext cx="4375410" cy="291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57564" y="784946"/>
            <a:ext cx="239741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en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8533" y="784946"/>
            <a:ext cx="100453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66620" y="784946"/>
            <a:ext cx="5161159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2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ib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4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söz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817504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 oy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4" dirty="0" smtClean="0">
                <a:latin typeface="Calibri"/>
                <a:cs typeface="Calibri"/>
              </a:rPr>
              <a:t>na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 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tık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7564" y="4490552"/>
            <a:ext cx="605670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4" baseline="3413" dirty="0" smtClean="0">
                <a:latin typeface="Calibri"/>
                <a:cs typeface="Calibri"/>
              </a:rPr>
              <a:t>Re</a:t>
            </a:r>
            <a:r>
              <a:rPr sz="3600" i="1" spc="0" baseline="3413" dirty="0" smtClean="0">
                <a:latin typeface="Calibri"/>
                <a:cs typeface="Calibri"/>
              </a:rPr>
              <a:t>sim</a:t>
            </a:r>
            <a:r>
              <a:rPr sz="3600" i="1" spc="-58" baseline="3413" dirty="0" smtClean="0">
                <a:latin typeface="Calibri"/>
                <a:cs typeface="Calibri"/>
              </a:rPr>
              <a:t> 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apma</a:t>
            </a:r>
            <a:r>
              <a:rPr sz="3600" i="1" spc="-66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t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kniği</a:t>
            </a:r>
            <a:r>
              <a:rPr sz="3600" i="1" spc="-66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ile</a:t>
            </a:r>
            <a:r>
              <a:rPr sz="3600" i="1" spc="-32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d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ğ</a:t>
            </a:r>
            <a:r>
              <a:rPr sz="3600" i="1" spc="-4" baseline="3413" dirty="0" smtClean="0">
                <a:latin typeface="Calibri"/>
                <a:cs typeface="Calibri"/>
              </a:rPr>
              <a:t>e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39" baseline="3413" dirty="0" smtClean="0">
                <a:latin typeface="Calibri"/>
                <a:cs typeface="Calibri"/>
              </a:rPr>
              <a:t>n</a:t>
            </a:r>
            <a:r>
              <a:rPr sz="3600" i="1" spc="0" baseline="3413" dirty="0" smtClean="0">
                <a:latin typeface="Calibri"/>
                <a:cs typeface="Calibri"/>
              </a:rPr>
              <a:t>di</a:t>
            </a:r>
            <a:r>
              <a:rPr sz="3600" i="1" spc="-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me</a:t>
            </a:r>
            <a:r>
              <a:rPr sz="3600" i="1" spc="-141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çalışması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3827" y="783590"/>
            <a:ext cx="8863428" cy="4188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h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4" baseline="2730" dirty="0" smtClean="0">
                <a:latin typeface="Calibri"/>
                <a:cs typeface="Calibri"/>
              </a:rPr>
              <a:t>am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r>
              <a:rPr sz="4500" b="1" spc="-134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-4" baseline="2730" dirty="0" smtClean="0">
                <a:latin typeface="Calibri"/>
                <a:cs typeface="Calibri"/>
              </a:rPr>
              <a:t>alı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4" baseline="2730" dirty="0" smtClean="0">
                <a:latin typeface="Calibri"/>
                <a:cs typeface="Calibri"/>
              </a:rPr>
              <a:t>as</a:t>
            </a:r>
            <a:r>
              <a:rPr sz="4500" b="1" spc="0" baseline="2730" dirty="0" smtClean="0">
                <a:latin typeface="Calibri"/>
                <a:cs typeface="Calibri"/>
              </a:rPr>
              <a:t>ı</a:t>
            </a:r>
            <a:r>
              <a:rPr sz="4500" b="1" spc="-112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ö</a:t>
            </a:r>
            <a:r>
              <a:rPr sz="4500" b="1" spc="0" baseline="2730" dirty="0" smtClean="0">
                <a:latin typeface="Calibri"/>
                <a:cs typeface="Calibri"/>
              </a:rPr>
              <a:t>rnek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462279" marR="370317" indent="-228599">
              <a:lnSpc>
                <a:spcPts val="3660"/>
              </a:lnSpc>
              <a:spcBef>
                <a:spcPts val="12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eke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apma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62279" indent="-228599">
              <a:lnSpc>
                <a:spcPct val="102397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ndi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1</a:t>
            </a:r>
            <a:r>
              <a:rPr sz="3000" spc="0" dirty="0" smtClean="0">
                <a:latin typeface="Calibri"/>
                <a:cs typeface="Calibri"/>
              </a:rPr>
              <a:t>0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2</a:t>
            </a:r>
            <a:r>
              <a:rPr sz="3000" spc="0" dirty="0" smtClean="0">
                <a:latin typeface="Calibri"/>
                <a:cs typeface="Calibri"/>
              </a:rPr>
              <a:t>0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 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6</a:t>
            </a:r>
            <a:r>
              <a:rPr sz="3000" spc="19" dirty="0" smtClean="0">
                <a:latin typeface="Calibri"/>
                <a:cs typeface="Calibri"/>
              </a:rPr>
              <a:t>0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7</a:t>
            </a:r>
            <a:r>
              <a:rPr sz="3000" spc="4" dirty="0" smtClean="0">
                <a:latin typeface="Calibri"/>
                <a:cs typeface="Calibri"/>
              </a:rPr>
              <a:t>0</a:t>
            </a:r>
            <a:r>
              <a:rPr sz="3000" spc="-4" dirty="0" smtClean="0">
                <a:latin typeface="Calibri"/>
                <a:cs typeface="Calibri"/>
              </a:rPr>
              <a:t>’l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462279" marR="57063">
              <a:lnSpc>
                <a:spcPts val="3650"/>
              </a:lnSpc>
              <a:spcBef>
                <a:spcPts val="182"/>
              </a:spcBef>
            </a:pPr>
            <a:r>
              <a:rPr sz="4500" spc="0" baseline="1820" dirty="0" smtClean="0">
                <a:latin typeface="Calibri"/>
                <a:cs typeface="Calibri"/>
              </a:rPr>
              <a:t>o</a:t>
            </a:r>
            <a:r>
              <a:rPr sz="4500" spc="-4" baseline="1820" dirty="0" smtClean="0">
                <a:latin typeface="Calibri"/>
                <a:cs typeface="Calibri"/>
              </a:rPr>
              <a:t>l</a:t>
            </a:r>
            <a:r>
              <a:rPr sz="4500" spc="4" baseline="1820" dirty="0" smtClean="0">
                <a:latin typeface="Calibri"/>
                <a:cs typeface="Calibri"/>
              </a:rPr>
              <a:t>a</a:t>
            </a:r>
            <a:r>
              <a:rPr sz="4500" spc="-4" baseline="1820" dirty="0" smtClean="0">
                <a:latin typeface="Calibri"/>
                <a:cs typeface="Calibri"/>
              </a:rPr>
              <a:t>bile</a:t>
            </a:r>
            <a:r>
              <a:rPr sz="4500" spc="14" baseline="1820" dirty="0" smtClean="0">
                <a:latin typeface="Calibri"/>
                <a:cs typeface="Calibri"/>
              </a:rPr>
              <a:t>c</a:t>
            </a:r>
            <a:r>
              <a:rPr sz="4500" spc="-4" baseline="1820" dirty="0" smtClean="0">
                <a:latin typeface="Calibri"/>
                <a:cs typeface="Calibri"/>
              </a:rPr>
              <a:t>e</a:t>
            </a:r>
            <a:r>
              <a:rPr sz="4500" spc="4" baseline="1820" dirty="0" smtClean="0">
                <a:latin typeface="Calibri"/>
                <a:cs typeface="Calibri"/>
              </a:rPr>
              <a:t>kl</a:t>
            </a:r>
            <a:r>
              <a:rPr sz="4500" spc="-4" baseline="1820" dirty="0" smtClean="0">
                <a:latin typeface="Calibri"/>
                <a:cs typeface="Calibri"/>
              </a:rPr>
              <a:t>e</a:t>
            </a:r>
            <a:r>
              <a:rPr sz="4500" spc="0" baseline="1820" dirty="0" smtClean="0">
                <a:latin typeface="Calibri"/>
                <a:cs typeface="Calibri"/>
              </a:rPr>
              <a:t>r</a:t>
            </a:r>
            <a:r>
              <a:rPr sz="4500" spc="4" baseline="1820" dirty="0" smtClean="0">
                <a:latin typeface="Calibri"/>
                <a:cs typeface="Calibri"/>
              </a:rPr>
              <a:t>i</a:t>
            </a:r>
            <a:r>
              <a:rPr sz="4500" spc="-4" baseline="1820" dirty="0" smtClean="0">
                <a:latin typeface="Calibri"/>
                <a:cs typeface="Calibri"/>
              </a:rPr>
              <a:t>n</a:t>
            </a:r>
            <a:r>
              <a:rPr sz="4500" spc="0" baseline="1820" dirty="0" smtClean="0">
                <a:latin typeface="Calibri"/>
                <a:cs typeface="Calibri"/>
              </a:rPr>
              <a:t>i</a:t>
            </a:r>
            <a:r>
              <a:rPr sz="4500" spc="-184" baseline="1820" dirty="0" smtClean="0">
                <a:latin typeface="Calibri"/>
                <a:cs typeface="Calibri"/>
              </a:rPr>
              <a:t> </a:t>
            </a:r>
            <a:r>
              <a:rPr sz="4500" spc="-4" baseline="1820" dirty="0" smtClean="0">
                <a:latin typeface="Calibri"/>
                <a:cs typeface="Calibri"/>
              </a:rPr>
              <a:t>dü</a:t>
            </a:r>
            <a:r>
              <a:rPr sz="4500" spc="9" baseline="1820" dirty="0" smtClean="0">
                <a:latin typeface="Calibri"/>
                <a:cs typeface="Calibri"/>
              </a:rPr>
              <a:t>ş</a:t>
            </a:r>
            <a:r>
              <a:rPr sz="4500" spc="-4" baseline="1820" dirty="0" smtClean="0">
                <a:latin typeface="Calibri"/>
                <a:cs typeface="Calibri"/>
              </a:rPr>
              <a:t>ün</a:t>
            </a:r>
            <a:r>
              <a:rPr sz="4500" spc="4" baseline="1820" dirty="0" smtClean="0">
                <a:latin typeface="Calibri"/>
                <a:cs typeface="Calibri"/>
              </a:rPr>
              <a:t>m</a:t>
            </a:r>
            <a:r>
              <a:rPr sz="4500" spc="-4" baseline="1820" dirty="0" smtClean="0">
                <a:latin typeface="Calibri"/>
                <a:cs typeface="Calibri"/>
              </a:rPr>
              <a:t>e</a:t>
            </a:r>
            <a:r>
              <a:rPr sz="4500" spc="4" baseline="1820" dirty="0" smtClean="0">
                <a:latin typeface="Calibri"/>
                <a:cs typeface="Calibri"/>
              </a:rPr>
              <a:t>l</a:t>
            </a:r>
            <a:r>
              <a:rPr sz="4500" spc="-4" baseline="1820" dirty="0" smtClean="0">
                <a:latin typeface="Calibri"/>
                <a:cs typeface="Calibri"/>
              </a:rPr>
              <a:t>e</a:t>
            </a:r>
            <a:r>
              <a:rPr sz="4500" spc="0" baseline="1820" dirty="0" smtClean="0">
                <a:latin typeface="Calibri"/>
                <a:cs typeface="Calibri"/>
              </a:rPr>
              <a:t>ri</a:t>
            </a:r>
            <a:r>
              <a:rPr sz="4500" spc="-142" baseline="1820" dirty="0" smtClean="0">
                <a:latin typeface="Calibri"/>
                <a:cs typeface="Calibri"/>
              </a:rPr>
              <a:t> </a:t>
            </a:r>
            <a:r>
              <a:rPr sz="4500" spc="-4" baseline="1820" dirty="0" smtClean="0">
                <a:latin typeface="Calibri"/>
                <a:cs typeface="Calibri"/>
              </a:rPr>
              <a:t>i</a:t>
            </a:r>
            <a:r>
              <a:rPr sz="4500" spc="0" baseline="1820" dirty="0" smtClean="0">
                <a:latin typeface="Calibri"/>
                <a:cs typeface="Calibri"/>
              </a:rPr>
              <a:t>s</a:t>
            </a:r>
            <a:r>
              <a:rPr sz="4500" spc="4" baseline="1820" dirty="0" smtClean="0">
                <a:latin typeface="Calibri"/>
                <a:cs typeface="Calibri"/>
              </a:rPr>
              <a:t>t</a:t>
            </a:r>
            <a:r>
              <a:rPr sz="4500" spc="-4" baseline="1820" dirty="0" smtClean="0">
                <a:latin typeface="Calibri"/>
                <a:cs typeface="Calibri"/>
              </a:rPr>
              <a:t>eni</a:t>
            </a:r>
            <a:r>
              <a:rPr sz="4500" spc="0" baseline="182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79" marR="67053" indent="-228599">
              <a:lnSpc>
                <a:spcPts val="3670"/>
              </a:lnSpc>
              <a:spcBef>
                <a:spcPts val="76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pe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iğ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taç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ek</a:t>
            </a:r>
            <a:r>
              <a:rPr sz="3000" spc="4" dirty="0" smtClean="0">
                <a:latin typeface="Calibri"/>
                <a:cs typeface="Calibri"/>
              </a:rPr>
              <a:t>â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mel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462279" marR="57063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ıldı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mlama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4808" y="776486"/>
            <a:ext cx="8441669" cy="2315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80950" algn="ctr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25" baseline="2898" dirty="0" smtClean="0">
                <a:latin typeface="Times New Roman"/>
                <a:cs typeface="Times New Roman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ind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0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2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ünd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3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ib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241299" marR="57063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50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241299" indent="-228599">
              <a:lnSpc>
                <a:spcPts val="3670"/>
              </a:lnSpc>
              <a:spcBef>
                <a:spcPts val="258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gâ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yors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2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  <a:p>
            <a:pPr marL="241299" marR="57063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İs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eb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z.”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72083" y="1744965"/>
            <a:ext cx="3366515" cy="253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89212" y="777842"/>
            <a:ext cx="8633685" cy="3225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50" baseline="2898" dirty="0" smtClean="0">
                <a:latin typeface="Times New Roman"/>
                <a:cs typeface="Times New Roman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ata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5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udu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9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si</a:t>
            </a:r>
            <a:r>
              <a:rPr sz="4500" spc="-10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  <a:p>
            <a:pPr marL="2771140" indent="-2532888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2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hu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4" dirty="0" smtClean="0">
                <a:latin typeface="Calibri"/>
                <a:cs typeface="Calibri"/>
              </a:rPr>
              <a:t>etm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r.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üne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 y</a:t>
            </a:r>
            <a:r>
              <a:rPr sz="3000" spc="4" dirty="0" smtClean="0">
                <a:latin typeface="Calibri"/>
                <a:cs typeface="Calibri"/>
              </a:rPr>
              <a:t>ağm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ru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0" dirty="0" smtClean="0">
                <a:latin typeface="Calibri"/>
                <a:cs typeface="Calibri"/>
              </a:rPr>
              <a:t>i 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984" y="4510364"/>
            <a:ext cx="67935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4" baseline="3413" dirty="0" smtClean="0">
                <a:latin typeface="Calibri"/>
                <a:cs typeface="Calibri"/>
              </a:rPr>
              <a:t>er</a:t>
            </a:r>
            <a:r>
              <a:rPr sz="3600" i="1" spc="0" baseline="3413" dirty="0" smtClean="0">
                <a:latin typeface="Calibri"/>
                <a:cs typeface="Calibri"/>
              </a:rPr>
              <a:t>de</a:t>
            </a:r>
            <a:r>
              <a:rPr sz="3600" i="1" spc="-55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göz</a:t>
            </a:r>
            <a:r>
              <a:rPr sz="3600" i="1" spc="-9" baseline="3413" dirty="0" smtClean="0">
                <a:latin typeface="Calibri"/>
                <a:cs typeface="Calibri"/>
              </a:rPr>
              <a:t>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r</a:t>
            </a:r>
            <a:r>
              <a:rPr sz="3600" i="1" spc="-64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kapalı</a:t>
            </a:r>
            <a:r>
              <a:rPr sz="3600" i="1" spc="-58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ola</a:t>
            </a:r>
            <a:r>
              <a:rPr sz="3600" i="1" spc="-4" baseline="3413" dirty="0" smtClean="0">
                <a:latin typeface="Calibri"/>
                <a:cs typeface="Calibri"/>
              </a:rPr>
              <a:t>r</a:t>
            </a:r>
            <a:r>
              <a:rPr sz="3600" i="1" spc="-9" baseline="3413" dirty="0" smtClean="0">
                <a:latin typeface="Calibri"/>
                <a:cs typeface="Calibri"/>
              </a:rPr>
              <a:t>a</a:t>
            </a:r>
            <a:r>
              <a:rPr sz="3600" i="1" spc="0" baseline="3413" dirty="0" smtClean="0">
                <a:latin typeface="Calibri"/>
                <a:cs typeface="Calibri"/>
              </a:rPr>
              <a:t>k</a:t>
            </a:r>
            <a:r>
              <a:rPr sz="3600" i="1" spc="-61" baseline="3413" dirty="0" smtClean="0">
                <a:latin typeface="Calibri"/>
                <a:cs typeface="Calibri"/>
              </a:rPr>
              <a:t> 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apılan</a:t>
            </a:r>
            <a:r>
              <a:rPr sz="3600" i="1" spc="-70" baseline="3413" dirty="0" smtClean="0">
                <a:latin typeface="Calibri"/>
                <a:cs typeface="Calibri"/>
              </a:rPr>
              <a:t> 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-9" baseline="3413" dirty="0" smtClean="0">
                <a:latin typeface="Calibri"/>
                <a:cs typeface="Calibri"/>
              </a:rPr>
              <a:t>a</a:t>
            </a:r>
            <a:r>
              <a:rPr sz="3600" i="1" spc="0" baseline="3413" dirty="0" smtClean="0">
                <a:latin typeface="Calibri"/>
                <a:cs typeface="Calibri"/>
              </a:rPr>
              <a:t>hatlama</a:t>
            </a:r>
            <a:r>
              <a:rPr sz="3600" i="1" spc="-102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çalışması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5553455" cy="489203"/>
          </a:xfrm>
          <a:custGeom>
            <a:avLst/>
            <a:gdLst/>
            <a:ahLst/>
            <a:cxnLst/>
            <a:rect l="l" t="t" r="r" b="b"/>
            <a:pathLst>
              <a:path w="5553455" h="489203">
                <a:moveTo>
                  <a:pt x="0" y="489203"/>
                </a:moveTo>
                <a:lnTo>
                  <a:pt x="5553455" y="489203"/>
                </a:lnTo>
                <a:lnTo>
                  <a:pt x="555345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5553455" cy="74675"/>
          </a:xfrm>
          <a:custGeom>
            <a:avLst/>
            <a:gdLst/>
            <a:ahLst/>
            <a:cxnLst/>
            <a:rect l="l" t="t" r="r" b="b"/>
            <a:pathLst>
              <a:path w="5553455" h="74675">
                <a:moveTo>
                  <a:pt x="0" y="74675"/>
                </a:moveTo>
                <a:lnTo>
                  <a:pt x="5553455" y="74675"/>
                </a:lnTo>
                <a:lnTo>
                  <a:pt x="55534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0572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05727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5553455" cy="74675"/>
          </a:xfrm>
          <a:custGeom>
            <a:avLst/>
            <a:gdLst/>
            <a:ahLst/>
            <a:cxnLst/>
            <a:rect l="l" t="t" r="r" b="b"/>
            <a:pathLst>
              <a:path w="5553455" h="74675">
                <a:moveTo>
                  <a:pt x="0" y="74675"/>
                </a:moveTo>
                <a:lnTo>
                  <a:pt x="5553455" y="74675"/>
                </a:lnTo>
                <a:lnTo>
                  <a:pt x="55534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5553455" cy="74675"/>
          </a:xfrm>
          <a:custGeom>
            <a:avLst/>
            <a:gdLst/>
            <a:ahLst/>
            <a:cxnLst/>
            <a:rect l="l" t="t" r="r" b="b"/>
            <a:pathLst>
              <a:path w="5553455" h="74675">
                <a:moveTo>
                  <a:pt x="0" y="74675"/>
                </a:moveTo>
                <a:lnTo>
                  <a:pt x="5553455" y="74675"/>
                </a:lnTo>
                <a:lnTo>
                  <a:pt x="55534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81927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05727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05727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8192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0572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175917" cy="412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la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5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bl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4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sı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ge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25"/>
              </a:spcBef>
            </a:pP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  <a:p>
            <a:pPr marL="12700" marR="912821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0" dirty="0" smtClean="0">
                <a:latin typeface="Calibri"/>
                <a:cs typeface="Calibri"/>
              </a:rPr>
              <a:t>k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li</a:t>
            </a:r>
            <a:r>
              <a:rPr sz="3000" b="1" spc="14" dirty="0" smtClean="0">
                <a:latin typeface="Calibri"/>
                <a:cs typeface="Calibri"/>
              </a:rPr>
              <a:t>ğ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142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d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0" dirty="0" smtClean="0">
                <a:latin typeface="Calibri"/>
                <a:cs typeface="Calibri"/>
              </a:rPr>
              <a:t>:</a:t>
            </a:r>
            <a:r>
              <a:rPr sz="3000" b="1" spc="-2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akk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ipu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  <a:spcBef>
                <a:spcPts val="10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b="1" spc="0" dirty="0" smtClean="0">
                <a:latin typeface="Calibri"/>
                <a:cs typeface="Calibri"/>
              </a:rPr>
              <a:t>Y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ş</a:t>
            </a:r>
            <a:r>
              <a:rPr sz="3000" b="1" spc="-69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g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9" dirty="0" smtClean="0">
                <a:latin typeface="Calibri"/>
                <a:cs typeface="Calibri"/>
              </a:rPr>
              <a:t>u</a:t>
            </a:r>
            <a:r>
              <a:rPr sz="3000" b="1" spc="0" dirty="0" smtClean="0">
                <a:latin typeface="Calibri"/>
                <a:cs typeface="Calibri"/>
              </a:rPr>
              <a:t>bu:</a:t>
            </a:r>
            <a:r>
              <a:rPr sz="3000" b="1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</a:t>
            </a:r>
            <a:r>
              <a:rPr sz="3000" spc="4" dirty="0" smtClean="0">
                <a:latin typeface="Calibri"/>
                <a:cs typeface="Calibri"/>
              </a:rPr>
              <a:t>iğ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acağ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up</a:t>
            </a:r>
            <a:r>
              <a:rPr sz="3000" spc="4" dirty="0" smtClean="0">
                <a:latin typeface="Calibri"/>
                <a:cs typeface="Calibri"/>
              </a:rPr>
              <a:t>tak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761976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b="1" spc="4" dirty="0" smtClean="0">
                <a:latin typeface="Calibri"/>
                <a:cs typeface="Calibri"/>
              </a:rPr>
              <a:t>K</a:t>
            </a:r>
            <a:r>
              <a:rPr sz="3000" b="1" spc="-4" dirty="0" smtClean="0">
                <a:latin typeface="Calibri"/>
                <a:cs typeface="Calibri"/>
              </a:rPr>
              <a:t>o</a:t>
            </a:r>
            <a:r>
              <a:rPr sz="3000" b="1" spc="0" dirty="0" smtClean="0">
                <a:latin typeface="Calibri"/>
                <a:cs typeface="Calibri"/>
              </a:rPr>
              <a:t>nu:</a:t>
            </a:r>
            <a:r>
              <a:rPr sz="3000" b="1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Öğr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570661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555497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9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nı</a:t>
            </a:r>
            <a:r>
              <a:rPr sz="3000" b="1" spc="-6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nu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04965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281165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5554979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000565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b="1" spc="0" baseline="2730" dirty="0" smtClean="0">
                <a:latin typeface="Calibri"/>
                <a:cs typeface="Calibri"/>
              </a:rPr>
              <a:t>Süre:</a:t>
            </a:r>
            <a:r>
              <a:rPr sz="4500" b="1" spc="-7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1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2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yr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1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786476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3</a:t>
            </a:r>
            <a:r>
              <a:rPr sz="3000" spc="59" dirty="0" smtClean="0">
                <a:latin typeface="Calibri"/>
                <a:cs typeface="Calibri"/>
              </a:rPr>
              <a:t>0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6</a:t>
            </a:r>
            <a:r>
              <a:rPr sz="3000" spc="0" dirty="0" smtClean="0">
                <a:latin typeface="Calibri"/>
                <a:cs typeface="Calibri"/>
              </a:rPr>
              <a:t>0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89730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b="1" spc="4" dirty="0" smtClean="0">
                <a:latin typeface="Calibri"/>
                <a:cs typeface="Calibri"/>
              </a:rPr>
              <a:t>K</a:t>
            </a:r>
            <a:r>
              <a:rPr sz="3000" b="1" spc="-4" dirty="0" smtClean="0">
                <a:latin typeface="Calibri"/>
                <a:cs typeface="Calibri"/>
              </a:rPr>
              <a:t>aza</a:t>
            </a:r>
            <a:r>
              <a:rPr sz="3000" b="1" spc="9" dirty="0" smtClean="0">
                <a:latin typeface="Calibri"/>
                <a:cs typeface="Calibri"/>
              </a:rPr>
              <a:t>n</a:t>
            </a:r>
            <a:r>
              <a:rPr sz="3000" b="1" spc="4" dirty="0" smtClean="0">
                <a:latin typeface="Calibri"/>
                <a:cs typeface="Calibri"/>
              </a:rPr>
              <a:t>ı</a:t>
            </a:r>
            <a:r>
              <a:rPr sz="3000" b="1" spc="0" dirty="0" smtClean="0">
                <a:latin typeface="Calibri"/>
                <a:cs typeface="Calibri"/>
              </a:rPr>
              <a:t>m</a:t>
            </a:r>
            <a:r>
              <a:rPr sz="3000" b="1" spc="-132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v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29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g</a:t>
            </a:r>
            <a:r>
              <a:rPr sz="3000" b="1" spc="-4" dirty="0" smtClean="0">
                <a:latin typeface="Calibri"/>
                <a:cs typeface="Calibri"/>
              </a:rPr>
              <a:t>ö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-4" dirty="0" smtClean="0">
                <a:latin typeface="Calibri"/>
                <a:cs typeface="Calibri"/>
              </a:rPr>
              <a:t>t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4" dirty="0" smtClean="0">
                <a:latin typeface="Calibri"/>
                <a:cs typeface="Calibri"/>
              </a:rPr>
              <a:t>g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er:</a:t>
            </a:r>
            <a:r>
              <a:rPr sz="3000" b="1" spc="-99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 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nünd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3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nce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lma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4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açı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03067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b="1" spc="4" baseline="2730" dirty="0" smtClean="0">
                <a:latin typeface="Calibri"/>
                <a:cs typeface="Calibri"/>
              </a:rPr>
              <a:t>K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-4" baseline="2730" dirty="0" smtClean="0">
                <a:latin typeface="Calibri"/>
                <a:cs typeface="Calibri"/>
              </a:rPr>
              <a:t>ll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176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yö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1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em</a:t>
            </a:r>
            <a:r>
              <a:rPr sz="4500" b="1" spc="-96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v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29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9" baseline="2730" dirty="0" smtClean="0">
                <a:latin typeface="Calibri"/>
                <a:cs typeface="Calibri"/>
              </a:rPr>
              <a:t>k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er:</a:t>
            </a:r>
            <a:r>
              <a:rPr sz="4500" b="1" spc="-5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59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(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ğaç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rol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syo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ye </a:t>
            </a:r>
            <a:r>
              <a:rPr sz="3000" spc="4" dirty="0" smtClean="0">
                <a:latin typeface="Calibri"/>
                <a:cs typeface="Calibri"/>
              </a:rPr>
              <a:t>tamam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tak</a:t>
            </a:r>
            <a:r>
              <a:rPr sz="3000" spc="-4" dirty="0" smtClean="0">
                <a:latin typeface="Calibri"/>
                <a:cs typeface="Calibri"/>
              </a:rPr>
              <a:t>lid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s)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76527" y="1143000"/>
            <a:ext cx="4232147" cy="3154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157564" y="784946"/>
            <a:ext cx="8831195" cy="40666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14824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ol</a:t>
            </a:r>
            <a:r>
              <a:rPr sz="4500" spc="-3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y,</a:t>
            </a:r>
            <a:endParaRPr sz="3000">
              <a:latin typeface="Calibri"/>
              <a:cs typeface="Calibri"/>
            </a:endParaRPr>
          </a:p>
          <a:p>
            <a:pPr marL="4365244" marR="1083522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lünd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endParaRPr sz="3000">
              <a:latin typeface="Calibri"/>
              <a:cs typeface="Calibri"/>
            </a:endParaRPr>
          </a:p>
          <a:p>
            <a:pPr marL="4365244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ell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um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acağ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4365244" marR="761208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4" dirty="0" smtClean="0">
                <a:latin typeface="Calibri"/>
                <a:cs typeface="Calibri"/>
              </a:rPr>
              <a:t>eğ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170"/>
              </a:lnSpc>
              <a:spcBef>
                <a:spcPts val="158"/>
              </a:spcBef>
            </a:pPr>
            <a:r>
              <a:rPr sz="3900" i="1" spc="0" baseline="1050" dirty="0" smtClean="0">
                <a:latin typeface="Calibri"/>
                <a:cs typeface="Calibri"/>
              </a:rPr>
              <a:t>O</a:t>
            </a:r>
            <a:r>
              <a:rPr sz="3900" i="1" spc="-4" baseline="1050" dirty="0" smtClean="0">
                <a:latin typeface="Calibri"/>
                <a:cs typeface="Calibri"/>
              </a:rPr>
              <a:t>r</a:t>
            </a:r>
            <a:r>
              <a:rPr sz="3900" i="1" spc="4" baseline="1050" dirty="0" smtClean="0">
                <a:latin typeface="Calibri"/>
                <a:cs typeface="Calibri"/>
              </a:rPr>
              <a:t>m</a:t>
            </a:r>
            <a:r>
              <a:rPr sz="3900" i="1" spc="-4" baseline="1050" dirty="0" smtClean="0">
                <a:latin typeface="Calibri"/>
                <a:cs typeface="Calibri"/>
              </a:rPr>
              <a:t>a</a:t>
            </a:r>
            <a:r>
              <a:rPr sz="3900" i="1" spc="4" baseline="1050" dirty="0" smtClean="0">
                <a:latin typeface="Calibri"/>
                <a:cs typeface="Calibri"/>
              </a:rPr>
              <a:t>n</a:t>
            </a:r>
            <a:r>
              <a:rPr sz="3900" i="1" spc="-4" baseline="1050" dirty="0" smtClean="0">
                <a:latin typeface="Calibri"/>
                <a:cs typeface="Calibri"/>
              </a:rPr>
              <a:t>d</a:t>
            </a:r>
            <a:r>
              <a:rPr sz="3900" i="1" spc="4" baseline="1050" dirty="0" smtClean="0">
                <a:latin typeface="Calibri"/>
                <a:cs typeface="Calibri"/>
              </a:rPr>
              <a:t>a</a:t>
            </a:r>
            <a:r>
              <a:rPr sz="3900" i="1" spc="-4" baseline="1050" dirty="0" smtClean="0">
                <a:latin typeface="Calibri"/>
                <a:cs typeface="Calibri"/>
              </a:rPr>
              <a:t>k</a:t>
            </a:r>
            <a:r>
              <a:rPr sz="3900" i="1" spc="0" baseline="1050" dirty="0" smtClean="0">
                <a:latin typeface="Calibri"/>
                <a:cs typeface="Calibri"/>
              </a:rPr>
              <a:t>i</a:t>
            </a:r>
            <a:r>
              <a:rPr sz="3900" i="1" spc="-4" baseline="1050" dirty="0" smtClean="0">
                <a:latin typeface="Calibri"/>
                <a:cs typeface="Calibri"/>
              </a:rPr>
              <a:t> </a:t>
            </a:r>
            <a:r>
              <a:rPr sz="3900" i="1" spc="4" baseline="1050" dirty="0" smtClean="0">
                <a:latin typeface="Calibri"/>
                <a:cs typeface="Calibri"/>
              </a:rPr>
              <a:t>ha</a:t>
            </a:r>
            <a:r>
              <a:rPr sz="3900" i="1" spc="-9" baseline="1050" dirty="0" smtClean="0">
                <a:latin typeface="Calibri"/>
                <a:cs typeface="Calibri"/>
              </a:rPr>
              <a:t>y</a:t>
            </a:r>
            <a:r>
              <a:rPr sz="3900" i="1" spc="4" baseline="1050" dirty="0" smtClean="0">
                <a:latin typeface="Calibri"/>
                <a:cs typeface="Calibri"/>
              </a:rPr>
              <a:t>v</a:t>
            </a:r>
            <a:r>
              <a:rPr sz="3900" i="1" spc="-4" baseline="1050" dirty="0" smtClean="0">
                <a:latin typeface="Calibri"/>
                <a:cs typeface="Calibri"/>
              </a:rPr>
              <a:t>a</a:t>
            </a:r>
            <a:r>
              <a:rPr sz="3900" i="1" spc="4" baseline="1050" dirty="0" smtClean="0">
                <a:latin typeface="Calibri"/>
                <a:cs typeface="Calibri"/>
              </a:rPr>
              <a:t>n</a:t>
            </a:r>
            <a:r>
              <a:rPr sz="3900" i="1" spc="-9" baseline="1050" dirty="0" smtClean="0">
                <a:latin typeface="Calibri"/>
                <a:cs typeface="Calibri"/>
              </a:rPr>
              <a:t>l</a:t>
            </a:r>
            <a:r>
              <a:rPr sz="3900" i="1" spc="4" baseline="1050" dirty="0" smtClean="0">
                <a:latin typeface="Calibri"/>
                <a:cs typeface="Calibri"/>
              </a:rPr>
              <a:t>a</a:t>
            </a:r>
            <a:r>
              <a:rPr sz="3900" i="1" spc="0" baseline="1050" dirty="0" smtClean="0">
                <a:latin typeface="Calibri"/>
                <a:cs typeface="Calibri"/>
              </a:rPr>
              <a:t>r </a:t>
            </a:r>
            <a:r>
              <a:rPr sz="3900" i="1" spc="4" baseline="1050" dirty="0" smtClean="0">
                <a:latin typeface="Calibri"/>
                <a:cs typeface="Calibri"/>
              </a:rPr>
              <a:t>v</a:t>
            </a:r>
            <a:r>
              <a:rPr sz="3900" i="1" spc="0" baseline="1050" dirty="0" smtClean="0">
                <a:latin typeface="Calibri"/>
                <a:cs typeface="Calibri"/>
              </a:rPr>
              <a:t>e</a:t>
            </a:r>
            <a:r>
              <a:rPr sz="3900" i="1" spc="-4" baseline="1050" dirty="0" smtClean="0">
                <a:latin typeface="Calibri"/>
                <a:cs typeface="Calibri"/>
              </a:rPr>
              <a:t> </a:t>
            </a:r>
            <a:r>
              <a:rPr sz="3900" i="1" spc="4" baseline="1050" dirty="0" smtClean="0">
                <a:latin typeface="Calibri"/>
                <a:cs typeface="Calibri"/>
              </a:rPr>
              <a:t>av</a:t>
            </a:r>
            <a:r>
              <a:rPr sz="3900" i="1" spc="-4" baseline="1050" dirty="0" smtClean="0">
                <a:latin typeface="Calibri"/>
                <a:cs typeface="Calibri"/>
              </a:rPr>
              <a:t>c</a:t>
            </a:r>
            <a:r>
              <a:rPr sz="3900" i="1" spc="0" baseline="1050" dirty="0" smtClean="0">
                <a:latin typeface="Calibri"/>
                <a:cs typeface="Calibri"/>
              </a:rPr>
              <a:t>ı </a:t>
            </a:r>
            <a:r>
              <a:rPr sz="3900" i="1" spc="-4" baseline="1050" dirty="0" smtClean="0">
                <a:latin typeface="Calibri"/>
                <a:cs typeface="Calibri"/>
              </a:rPr>
              <a:t>ro</a:t>
            </a:r>
            <a:r>
              <a:rPr sz="3900" i="1" spc="0" baseline="1050" dirty="0" smtClean="0">
                <a:latin typeface="Calibri"/>
                <a:cs typeface="Calibri"/>
              </a:rPr>
              <a:t>l</a:t>
            </a:r>
            <a:r>
              <a:rPr sz="3900" i="1" spc="-9" baseline="1050" dirty="0" smtClean="0">
                <a:latin typeface="Calibri"/>
                <a:cs typeface="Calibri"/>
              </a:rPr>
              <a:t>l</a:t>
            </a:r>
            <a:r>
              <a:rPr sz="3900" i="1" spc="4" baseline="1050" dirty="0" smtClean="0">
                <a:latin typeface="Calibri"/>
                <a:cs typeface="Calibri"/>
              </a:rPr>
              <a:t>e</a:t>
            </a:r>
            <a:r>
              <a:rPr sz="3900" i="1" spc="-4" baseline="1050" dirty="0" smtClean="0">
                <a:latin typeface="Calibri"/>
                <a:cs typeface="Calibri"/>
              </a:rPr>
              <a:t>r</a:t>
            </a:r>
            <a:r>
              <a:rPr sz="3900" i="1" spc="0" baseline="1050" dirty="0" smtClean="0">
                <a:latin typeface="Calibri"/>
                <a:cs typeface="Calibri"/>
              </a:rPr>
              <a:t>i</a:t>
            </a:r>
            <a:r>
              <a:rPr sz="3900" i="1" spc="4" baseline="1050" dirty="0" smtClean="0">
                <a:latin typeface="Calibri"/>
                <a:cs typeface="Calibri"/>
              </a:rPr>
              <a:t>n</a:t>
            </a:r>
            <a:r>
              <a:rPr sz="3900" i="1" spc="0" baseline="1050" dirty="0" smtClean="0">
                <a:latin typeface="Calibri"/>
                <a:cs typeface="Calibri"/>
              </a:rPr>
              <a:t>i </a:t>
            </a:r>
            <a:r>
              <a:rPr sz="3900" i="1" spc="-14" baseline="1050" dirty="0" smtClean="0">
                <a:latin typeface="Calibri"/>
                <a:cs typeface="Calibri"/>
              </a:rPr>
              <a:t>c</a:t>
            </a:r>
            <a:r>
              <a:rPr sz="3900" i="1" spc="4" baseline="1050" dirty="0" smtClean="0">
                <a:latin typeface="Calibri"/>
                <a:cs typeface="Calibri"/>
              </a:rPr>
              <a:t>a</a:t>
            </a:r>
            <a:r>
              <a:rPr sz="3900" i="1" spc="-4" baseline="1050" dirty="0" smtClean="0">
                <a:latin typeface="Calibri"/>
                <a:cs typeface="Calibri"/>
              </a:rPr>
              <a:t>n</a:t>
            </a:r>
            <a:r>
              <a:rPr sz="3900" i="1" spc="0" baseline="1050" dirty="0" smtClean="0">
                <a:latin typeface="Calibri"/>
                <a:cs typeface="Calibri"/>
              </a:rPr>
              <a:t>l</a:t>
            </a:r>
            <a:r>
              <a:rPr sz="3900" i="1" spc="-4" baseline="1050" dirty="0" smtClean="0">
                <a:latin typeface="Calibri"/>
                <a:cs typeface="Calibri"/>
              </a:rPr>
              <a:t>an</a:t>
            </a:r>
            <a:r>
              <a:rPr sz="3900" i="1" spc="4" baseline="1050" dirty="0" smtClean="0">
                <a:latin typeface="Calibri"/>
                <a:cs typeface="Calibri"/>
              </a:rPr>
              <a:t>d</a:t>
            </a:r>
            <a:r>
              <a:rPr sz="3900" i="1" spc="0" baseline="1050" dirty="0" smtClean="0">
                <a:latin typeface="Calibri"/>
                <a:cs typeface="Calibri"/>
              </a:rPr>
              <a:t>ı</a:t>
            </a:r>
            <a:r>
              <a:rPr sz="3900" i="1" spc="-4" baseline="1050" dirty="0" smtClean="0">
                <a:latin typeface="Calibri"/>
                <a:cs typeface="Calibri"/>
              </a:rPr>
              <a:t>ra</a:t>
            </a:r>
            <a:r>
              <a:rPr sz="3900" i="1" spc="0" baseline="1050" dirty="0" smtClean="0">
                <a:latin typeface="Calibri"/>
                <a:cs typeface="Calibri"/>
              </a:rPr>
              <a:t>n </a:t>
            </a:r>
            <a:r>
              <a:rPr sz="3900" i="1" spc="-4" baseline="1050" dirty="0" smtClean="0">
                <a:latin typeface="Calibri"/>
                <a:cs typeface="Calibri"/>
              </a:rPr>
              <a:t>çoc</a:t>
            </a:r>
            <a:r>
              <a:rPr sz="3900" i="1" spc="4" baseline="1050" dirty="0" smtClean="0">
                <a:latin typeface="Calibri"/>
                <a:cs typeface="Calibri"/>
              </a:rPr>
              <a:t>u</a:t>
            </a:r>
            <a:r>
              <a:rPr sz="3900" i="1" spc="-4" baseline="1050" dirty="0" smtClean="0">
                <a:latin typeface="Calibri"/>
                <a:cs typeface="Calibri"/>
              </a:rPr>
              <a:t>k</a:t>
            </a:r>
            <a:r>
              <a:rPr sz="3900" i="1" spc="0" baseline="1050" dirty="0" smtClean="0">
                <a:latin typeface="Calibri"/>
                <a:cs typeface="Calibri"/>
              </a:rPr>
              <a:t>l</a:t>
            </a:r>
            <a:r>
              <a:rPr sz="3900" i="1" spc="4" baseline="1050" dirty="0" smtClean="0">
                <a:latin typeface="Calibri"/>
                <a:cs typeface="Calibri"/>
              </a:rPr>
              <a:t>a</a:t>
            </a:r>
            <a:r>
              <a:rPr sz="3900" i="1" spc="0" baseline="1050" dirty="0" smtClean="0">
                <a:latin typeface="Calibri"/>
                <a:cs typeface="Calibri"/>
              </a:rPr>
              <a:t>r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005137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b="1" spc="4" baseline="2730" dirty="0" smtClean="0">
                <a:latin typeface="Calibri"/>
                <a:cs typeface="Calibri"/>
              </a:rPr>
              <a:t>M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-4" baseline="2730" dirty="0" smtClean="0">
                <a:latin typeface="Calibri"/>
                <a:cs typeface="Calibri"/>
              </a:rPr>
              <a:t>yall</a:t>
            </a:r>
            <a:r>
              <a:rPr sz="4500" b="1" spc="0" baseline="2730" dirty="0" smtClean="0">
                <a:latin typeface="Calibri"/>
                <a:cs typeface="Calibri"/>
              </a:rPr>
              <a:t>er:</a:t>
            </a:r>
            <a:r>
              <a:rPr sz="4500" b="1" spc="-15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Öğ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tm</a:t>
            </a:r>
            <a:r>
              <a:rPr sz="4500" spc="-4" baseline="2730" dirty="0" smtClean="0">
                <a:latin typeface="Calibri"/>
                <a:cs typeface="Calibri"/>
              </a:rPr>
              <a:t>eni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3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9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ih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1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cak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kâğ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maka</a:t>
            </a:r>
            <a:r>
              <a:rPr sz="3000" spc="0" dirty="0" smtClean="0">
                <a:latin typeface="Calibri"/>
                <a:cs typeface="Calibri"/>
              </a:rPr>
              <a:t>s,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tl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al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lü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ulu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84945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b="1" spc="0" baseline="2730" dirty="0" smtClean="0">
                <a:latin typeface="Calibri"/>
                <a:cs typeface="Calibri"/>
              </a:rPr>
              <a:t>Or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am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10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pıl</a:t>
            </a:r>
            <a:r>
              <a:rPr sz="4500" spc="4" baseline="2730" dirty="0" smtClean="0">
                <a:latin typeface="Calibri"/>
                <a:cs typeface="Calibri"/>
              </a:rPr>
              <a:t>acağ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11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or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(s</a:t>
            </a:r>
            <a:r>
              <a:rPr sz="4500" spc="-1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nıf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14" baseline="2730" dirty="0" smtClean="0">
                <a:latin typeface="Calibri"/>
                <a:cs typeface="Calibri"/>
              </a:rPr>
              <a:t>ç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342289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.)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et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8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 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.)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lü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 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71246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b="1" spc="0" baseline="2730" dirty="0" smtClean="0">
                <a:latin typeface="Calibri"/>
                <a:cs typeface="Calibri"/>
              </a:rPr>
              <a:t>Ö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0" baseline="2730" dirty="0" smtClean="0">
                <a:latin typeface="Calibri"/>
                <a:cs typeface="Calibri"/>
              </a:rPr>
              <a:t>ren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142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üre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-1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4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anaca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5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1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nli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gi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rol</a:t>
            </a:r>
            <a:r>
              <a:rPr sz="3000" spc="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ım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lü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2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cak</a:t>
            </a:r>
            <a:r>
              <a:rPr sz="3000" spc="0" dirty="0" smtClean="0">
                <a:latin typeface="Calibri"/>
                <a:cs typeface="Calibri"/>
              </a:rPr>
              <a:t>sa</a:t>
            </a:r>
            <a:r>
              <a:rPr sz="3000" spc="-1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5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 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09081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1005" marR="514906" algn="ctr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ca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f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9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tki</a:t>
            </a:r>
            <a:r>
              <a:rPr sz="4500" spc="-4" baseline="2730" dirty="0" smtClean="0">
                <a:latin typeface="Calibri"/>
                <a:cs typeface="Calibri"/>
              </a:rPr>
              <a:t>nli</a:t>
            </a:r>
            <a:r>
              <a:rPr sz="4500" spc="4" baseline="2730" dirty="0" smtClean="0">
                <a:latin typeface="Calibri"/>
                <a:cs typeface="Calibri"/>
              </a:rPr>
              <a:t>ği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bü</a:t>
            </a:r>
            <a:r>
              <a:rPr sz="4500" spc="1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ünle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ti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19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 marR="532535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acak</a:t>
            </a:r>
            <a:r>
              <a:rPr sz="3000" spc="0" dirty="0" smtClean="0">
                <a:latin typeface="Calibri"/>
                <a:cs typeface="Calibri"/>
              </a:rPr>
              <a:t>sa</a:t>
            </a:r>
            <a:r>
              <a:rPr sz="3000" spc="-1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ri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4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443565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b="1" spc="4" baseline="2730" dirty="0" smtClean="0">
                <a:latin typeface="Calibri"/>
                <a:cs typeface="Calibri"/>
              </a:rPr>
              <a:t>D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-1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end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e:</a:t>
            </a:r>
            <a:r>
              <a:rPr sz="4500" b="1" spc="-18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amac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ildi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9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lü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)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um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dede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lü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lide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</a:t>
            </a:r>
            <a:r>
              <a:rPr sz="3000" spc="4" dirty="0" smtClean="0">
                <a:latin typeface="Calibri"/>
                <a:cs typeface="Calibri"/>
              </a:rPr>
              <a:t>ik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 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yol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717803" y="1665731"/>
            <a:ext cx="9253727" cy="0"/>
          </a:xfrm>
          <a:custGeom>
            <a:avLst/>
            <a:gdLst/>
            <a:ahLst/>
            <a:cxnLst/>
            <a:rect l="l" t="t" r="r" b="b"/>
            <a:pathLst>
              <a:path w="9253727">
                <a:moveTo>
                  <a:pt x="0" y="0"/>
                </a:moveTo>
                <a:lnTo>
                  <a:pt x="9253727" y="0"/>
                </a:lnTo>
              </a:path>
            </a:pathLst>
          </a:custGeom>
          <a:ln w="317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7803" y="2132075"/>
            <a:ext cx="2415539" cy="0"/>
          </a:xfrm>
          <a:custGeom>
            <a:avLst/>
            <a:gdLst/>
            <a:ahLst/>
            <a:cxnLst/>
            <a:rect l="l" t="t" r="r" b="b"/>
            <a:pathLst>
              <a:path w="2415539">
                <a:moveTo>
                  <a:pt x="0" y="0"/>
                </a:moveTo>
                <a:lnTo>
                  <a:pt x="2415539" y="0"/>
                </a:lnTo>
              </a:path>
            </a:pathLst>
          </a:custGeom>
          <a:ln w="317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66871" y="2132075"/>
            <a:ext cx="6804659" cy="0"/>
          </a:xfrm>
          <a:custGeom>
            <a:avLst/>
            <a:gdLst/>
            <a:ahLst/>
            <a:cxnLst/>
            <a:rect l="l" t="t" r="r" b="b"/>
            <a:pathLst>
              <a:path w="6804659">
                <a:moveTo>
                  <a:pt x="0" y="0"/>
                </a:moveTo>
                <a:lnTo>
                  <a:pt x="6804659" y="0"/>
                </a:lnTo>
              </a:path>
            </a:pathLst>
          </a:custGeom>
          <a:ln w="317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7803" y="2587751"/>
            <a:ext cx="2415539" cy="0"/>
          </a:xfrm>
          <a:custGeom>
            <a:avLst/>
            <a:gdLst/>
            <a:ahLst/>
            <a:cxnLst/>
            <a:rect l="l" t="t" r="r" b="b"/>
            <a:pathLst>
              <a:path w="2415539">
                <a:moveTo>
                  <a:pt x="0" y="0"/>
                </a:moveTo>
                <a:lnTo>
                  <a:pt x="2415539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63823" y="2587751"/>
            <a:ext cx="6807707" cy="0"/>
          </a:xfrm>
          <a:custGeom>
            <a:avLst/>
            <a:gdLst/>
            <a:ahLst/>
            <a:cxnLst/>
            <a:rect l="l" t="t" r="r" b="b"/>
            <a:pathLst>
              <a:path w="6807707">
                <a:moveTo>
                  <a:pt x="0" y="0"/>
                </a:moveTo>
                <a:lnTo>
                  <a:pt x="6807707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7803" y="3029711"/>
            <a:ext cx="2415539" cy="0"/>
          </a:xfrm>
          <a:custGeom>
            <a:avLst/>
            <a:gdLst/>
            <a:ahLst/>
            <a:cxnLst/>
            <a:rect l="l" t="t" r="r" b="b"/>
            <a:pathLst>
              <a:path w="2415539">
                <a:moveTo>
                  <a:pt x="0" y="0"/>
                </a:moveTo>
                <a:lnTo>
                  <a:pt x="2415539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63823" y="3029711"/>
            <a:ext cx="6807707" cy="0"/>
          </a:xfrm>
          <a:custGeom>
            <a:avLst/>
            <a:gdLst/>
            <a:ahLst/>
            <a:cxnLst/>
            <a:rect l="l" t="t" r="r" b="b"/>
            <a:pathLst>
              <a:path w="6807707">
                <a:moveTo>
                  <a:pt x="0" y="0"/>
                </a:moveTo>
                <a:lnTo>
                  <a:pt x="6807707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7803" y="3471671"/>
            <a:ext cx="2415539" cy="0"/>
          </a:xfrm>
          <a:custGeom>
            <a:avLst/>
            <a:gdLst/>
            <a:ahLst/>
            <a:cxnLst/>
            <a:rect l="l" t="t" r="r" b="b"/>
            <a:pathLst>
              <a:path w="2415539">
                <a:moveTo>
                  <a:pt x="0" y="0"/>
                </a:moveTo>
                <a:lnTo>
                  <a:pt x="2415539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63823" y="3471671"/>
            <a:ext cx="6807707" cy="0"/>
          </a:xfrm>
          <a:custGeom>
            <a:avLst/>
            <a:gdLst/>
            <a:ahLst/>
            <a:cxnLst/>
            <a:rect l="l" t="t" r="r" b="b"/>
            <a:pathLst>
              <a:path w="6807707">
                <a:moveTo>
                  <a:pt x="0" y="0"/>
                </a:moveTo>
                <a:lnTo>
                  <a:pt x="6807707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7803" y="3912107"/>
            <a:ext cx="2415539" cy="0"/>
          </a:xfrm>
          <a:custGeom>
            <a:avLst/>
            <a:gdLst/>
            <a:ahLst/>
            <a:cxnLst/>
            <a:rect l="l" t="t" r="r" b="b"/>
            <a:pathLst>
              <a:path w="2415539">
                <a:moveTo>
                  <a:pt x="0" y="0"/>
                </a:moveTo>
                <a:lnTo>
                  <a:pt x="2415539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63823" y="3912107"/>
            <a:ext cx="6807707" cy="0"/>
          </a:xfrm>
          <a:custGeom>
            <a:avLst/>
            <a:gdLst/>
            <a:ahLst/>
            <a:cxnLst/>
            <a:rect l="l" t="t" r="r" b="b"/>
            <a:pathLst>
              <a:path w="6807707">
                <a:moveTo>
                  <a:pt x="0" y="0"/>
                </a:moveTo>
                <a:lnTo>
                  <a:pt x="6807707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2563" y="1652015"/>
            <a:ext cx="0" cy="3131819"/>
          </a:xfrm>
          <a:custGeom>
            <a:avLst/>
            <a:gdLst/>
            <a:ahLst/>
            <a:cxnLst/>
            <a:rect l="l" t="t" r="r" b="b"/>
            <a:pathLst>
              <a:path h="3131819">
                <a:moveTo>
                  <a:pt x="0" y="0"/>
                </a:moveTo>
                <a:lnTo>
                  <a:pt x="0" y="3131819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8847" y="4788407"/>
            <a:ext cx="2444495" cy="0"/>
          </a:xfrm>
          <a:custGeom>
            <a:avLst/>
            <a:gdLst/>
            <a:ahLst/>
            <a:cxnLst/>
            <a:rect l="l" t="t" r="r" b="b"/>
            <a:pathLst>
              <a:path w="2444495">
                <a:moveTo>
                  <a:pt x="0" y="0"/>
                </a:moveTo>
                <a:lnTo>
                  <a:pt x="2444495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49790" y="2116835"/>
            <a:ext cx="0" cy="2666999"/>
          </a:xfrm>
          <a:custGeom>
            <a:avLst/>
            <a:gdLst/>
            <a:ahLst/>
            <a:cxnLst/>
            <a:rect l="l" t="t" r="r" b="b"/>
            <a:pathLst>
              <a:path h="2666999">
                <a:moveTo>
                  <a:pt x="0" y="0"/>
                </a:moveTo>
                <a:lnTo>
                  <a:pt x="0" y="2666999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34867" y="4788407"/>
            <a:ext cx="6095" cy="0"/>
          </a:xfrm>
          <a:custGeom>
            <a:avLst/>
            <a:gdLst/>
            <a:ahLst/>
            <a:cxnLst/>
            <a:rect l="l" t="t" r="r" b="b"/>
            <a:pathLst>
              <a:path w="6095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42487" y="4788407"/>
            <a:ext cx="6829043" cy="0"/>
          </a:xfrm>
          <a:custGeom>
            <a:avLst/>
            <a:gdLst/>
            <a:ahLst/>
            <a:cxnLst/>
            <a:rect l="l" t="t" r="r" b="b"/>
            <a:pathLst>
              <a:path w="6829043">
                <a:moveTo>
                  <a:pt x="0" y="0"/>
                </a:moveTo>
                <a:lnTo>
                  <a:pt x="682904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86771" y="1652015"/>
            <a:ext cx="0" cy="3150107"/>
          </a:xfrm>
          <a:custGeom>
            <a:avLst/>
            <a:gdLst/>
            <a:ahLst/>
            <a:cxnLst/>
            <a:rect l="l" t="t" r="r" b="b"/>
            <a:pathLst>
              <a:path h="3150107">
                <a:moveTo>
                  <a:pt x="0" y="0"/>
                </a:moveTo>
                <a:lnTo>
                  <a:pt x="0" y="3150107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6627" y="783590"/>
            <a:ext cx="8083638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Bu</a:t>
            </a:r>
            <a:r>
              <a:rPr sz="4500" spc="-3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4" baseline="2730" dirty="0" smtClean="0">
                <a:latin typeface="Calibri"/>
                <a:cs typeface="Calibri"/>
              </a:rPr>
              <a:t>kla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al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6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bl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r;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2563" y="1665731"/>
            <a:ext cx="9284207" cy="46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4967">
              <a:lnSpc>
                <a:spcPct val="101725"/>
              </a:lnSpc>
              <a:spcBef>
                <a:spcPts val="130"/>
              </a:spcBef>
            </a:pPr>
            <a:r>
              <a:rPr sz="2800" b="1" spc="0" dirty="0" smtClean="0">
                <a:latin typeface="Calibri"/>
                <a:cs typeface="Calibri"/>
              </a:rPr>
              <a:t>DRA</a:t>
            </a:r>
            <a:r>
              <a:rPr sz="2800" b="1" spc="4" dirty="0" smtClean="0">
                <a:latin typeface="Calibri"/>
                <a:cs typeface="Calibri"/>
              </a:rPr>
              <a:t>M</a:t>
            </a:r>
            <a:r>
              <a:rPr sz="2800" b="1" spc="9" dirty="0" smtClean="0">
                <a:latin typeface="Calibri"/>
                <a:cs typeface="Calibri"/>
              </a:rPr>
              <a:t>A</a:t>
            </a:r>
            <a:r>
              <a:rPr sz="2800" b="1" spc="-4" dirty="0" smtClean="0">
                <a:latin typeface="Calibri"/>
                <a:cs typeface="Calibri"/>
              </a:rPr>
              <a:t>T</a:t>
            </a:r>
            <a:r>
              <a:rPr sz="2800" b="1" spc="9" dirty="0" smtClean="0">
                <a:latin typeface="Calibri"/>
                <a:cs typeface="Calibri"/>
              </a:rPr>
              <a:t>İ</a:t>
            </a:r>
            <a:r>
              <a:rPr sz="2800" b="1" spc="0" dirty="0" smtClean="0">
                <a:latin typeface="Calibri"/>
                <a:cs typeface="Calibri"/>
              </a:rPr>
              <a:t>K</a:t>
            </a:r>
            <a:r>
              <a:rPr sz="2800" b="1" spc="-128" dirty="0" smtClean="0">
                <a:latin typeface="Calibri"/>
                <a:cs typeface="Calibri"/>
              </a:rPr>
              <a:t> </a:t>
            </a:r>
            <a:r>
              <a:rPr sz="2800" b="1" spc="4" dirty="0" smtClean="0">
                <a:latin typeface="Calibri"/>
                <a:cs typeface="Calibri"/>
              </a:rPr>
              <a:t>E</a:t>
            </a:r>
            <a:r>
              <a:rPr sz="2800" b="1" spc="-4" dirty="0" smtClean="0">
                <a:latin typeface="Calibri"/>
                <a:cs typeface="Calibri"/>
              </a:rPr>
              <a:t>T</a:t>
            </a:r>
            <a:r>
              <a:rPr sz="2800" b="1" spc="4" dirty="0" smtClean="0">
                <a:latin typeface="Calibri"/>
                <a:cs typeface="Calibri"/>
              </a:rPr>
              <a:t>K</a:t>
            </a:r>
            <a:r>
              <a:rPr sz="2800" b="1" spc="0" dirty="0" smtClean="0">
                <a:latin typeface="Calibri"/>
                <a:cs typeface="Calibri"/>
              </a:rPr>
              <a:t>İ</a:t>
            </a:r>
            <a:r>
              <a:rPr sz="2800" b="1" spc="-4" dirty="0" smtClean="0">
                <a:latin typeface="Calibri"/>
                <a:cs typeface="Calibri"/>
              </a:rPr>
              <a:t>N</a:t>
            </a:r>
            <a:r>
              <a:rPr sz="2800" b="1" spc="4" dirty="0" smtClean="0">
                <a:latin typeface="Calibri"/>
                <a:cs typeface="Calibri"/>
              </a:rPr>
              <a:t>L</a:t>
            </a:r>
            <a:r>
              <a:rPr sz="2800" b="1" spc="9" dirty="0" smtClean="0">
                <a:latin typeface="Calibri"/>
                <a:cs typeface="Calibri"/>
              </a:rPr>
              <a:t>İ</a:t>
            </a:r>
            <a:r>
              <a:rPr sz="2800" b="1" spc="0" dirty="0" smtClean="0">
                <a:latin typeface="Calibri"/>
                <a:cs typeface="Calibri"/>
              </a:rPr>
              <a:t>K</a:t>
            </a:r>
            <a:r>
              <a:rPr sz="2800" b="1" spc="-103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P</a:t>
            </a:r>
            <a:r>
              <a:rPr sz="2800" b="1" spc="4" dirty="0" smtClean="0">
                <a:latin typeface="Calibri"/>
                <a:cs typeface="Calibri"/>
              </a:rPr>
              <a:t>L</a:t>
            </a:r>
            <a:r>
              <a:rPr sz="2800" b="1" spc="0" dirty="0" smtClean="0">
                <a:latin typeface="Calibri"/>
                <a:cs typeface="Calibri"/>
              </a:rPr>
              <a:t>A</a:t>
            </a:r>
            <a:r>
              <a:rPr sz="2800" b="1" spc="4" dirty="0" smtClean="0">
                <a:latin typeface="Calibri"/>
                <a:cs typeface="Calibri"/>
              </a:rPr>
              <a:t>N</a:t>
            </a:r>
            <a:r>
              <a:rPr sz="2800" b="1" spc="0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2563" y="2132075"/>
            <a:ext cx="2447226" cy="455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4967">
              <a:lnSpc>
                <a:spcPct val="101725"/>
              </a:lnSpc>
              <a:spcBef>
                <a:spcPts val="130"/>
              </a:spcBef>
            </a:pPr>
            <a:r>
              <a:rPr sz="2800" b="1" spc="4" dirty="0" smtClean="0">
                <a:latin typeface="Calibri"/>
                <a:cs typeface="Calibri"/>
              </a:rPr>
              <a:t>E</a:t>
            </a:r>
            <a:r>
              <a:rPr sz="2800" b="1" spc="0" dirty="0" smtClean="0">
                <a:latin typeface="Calibri"/>
                <a:cs typeface="Calibri"/>
              </a:rPr>
              <a:t>tkinl</a:t>
            </a:r>
            <a:r>
              <a:rPr sz="2800" b="1" spc="9" dirty="0" smtClean="0">
                <a:latin typeface="Calibri"/>
                <a:cs typeface="Calibri"/>
              </a:rPr>
              <a:t>i</a:t>
            </a:r>
            <a:r>
              <a:rPr sz="2800" b="1" spc="-4" dirty="0" smtClean="0">
                <a:latin typeface="Calibri"/>
                <a:cs typeface="Calibri"/>
              </a:rPr>
              <a:t>ğ</a:t>
            </a:r>
            <a:r>
              <a:rPr sz="2800" b="1" spc="0" dirty="0" smtClean="0">
                <a:latin typeface="Calibri"/>
                <a:cs typeface="Calibri"/>
              </a:rPr>
              <a:t>in</a:t>
            </a:r>
            <a:r>
              <a:rPr sz="2800" b="1" spc="-92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Adı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49790" y="2132075"/>
            <a:ext cx="6836981" cy="455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702563" y="2587751"/>
            <a:ext cx="2447226" cy="441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4967">
              <a:lnSpc>
                <a:spcPct val="101725"/>
              </a:lnSpc>
              <a:spcBef>
                <a:spcPts val="20"/>
              </a:spcBef>
            </a:pPr>
            <a:r>
              <a:rPr sz="2800" b="1" spc="0" dirty="0" smtClean="0">
                <a:latin typeface="Calibri"/>
                <a:cs typeface="Calibri"/>
              </a:rPr>
              <a:t>Yaş</a:t>
            </a:r>
            <a:r>
              <a:rPr sz="2800" b="1" spc="-39" dirty="0" smtClean="0">
                <a:latin typeface="Calibri"/>
                <a:cs typeface="Calibri"/>
              </a:rPr>
              <a:t> </a:t>
            </a:r>
            <a:r>
              <a:rPr sz="2800" b="1" spc="-4" dirty="0" smtClean="0">
                <a:latin typeface="Calibri"/>
                <a:cs typeface="Calibri"/>
              </a:rPr>
              <a:t>G</a:t>
            </a:r>
            <a:r>
              <a:rPr sz="2800" b="1" spc="0" dirty="0" smtClean="0">
                <a:latin typeface="Calibri"/>
                <a:cs typeface="Calibri"/>
              </a:rPr>
              <a:t>ru</a:t>
            </a:r>
            <a:r>
              <a:rPr sz="2800" b="1" spc="9" dirty="0" smtClean="0">
                <a:latin typeface="Calibri"/>
                <a:cs typeface="Calibri"/>
              </a:rPr>
              <a:t>b</a:t>
            </a:r>
            <a:r>
              <a:rPr sz="2800" b="1" spc="0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49790" y="2587751"/>
            <a:ext cx="6836981" cy="441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702563" y="3029711"/>
            <a:ext cx="2447226" cy="441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4967">
              <a:lnSpc>
                <a:spcPct val="101725"/>
              </a:lnSpc>
              <a:spcBef>
                <a:spcPts val="20"/>
              </a:spcBef>
            </a:pPr>
            <a:r>
              <a:rPr sz="2800" b="1" spc="-4" dirty="0" smtClean="0">
                <a:latin typeface="Calibri"/>
                <a:cs typeface="Calibri"/>
              </a:rPr>
              <a:t>Ko</a:t>
            </a:r>
            <a:r>
              <a:rPr sz="2800" b="1" spc="9" dirty="0" smtClean="0">
                <a:latin typeface="Calibri"/>
                <a:cs typeface="Calibri"/>
              </a:rPr>
              <a:t>n</a:t>
            </a:r>
            <a:r>
              <a:rPr sz="2800" b="1" spc="0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49790" y="3029711"/>
            <a:ext cx="6836981" cy="441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702563" y="3471671"/>
            <a:ext cx="2447226" cy="440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4967">
              <a:lnSpc>
                <a:spcPct val="101725"/>
              </a:lnSpc>
              <a:spcBef>
                <a:spcPts val="20"/>
              </a:spcBef>
            </a:pPr>
            <a:r>
              <a:rPr sz="2800" b="1" spc="0" dirty="0" smtClean="0">
                <a:latin typeface="Calibri"/>
                <a:cs typeface="Calibri"/>
              </a:rPr>
              <a:t>Süre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9790" y="3471671"/>
            <a:ext cx="6836981" cy="440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02563" y="3912107"/>
            <a:ext cx="2447226" cy="876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4967">
              <a:lnSpc>
                <a:spcPct val="101725"/>
              </a:lnSpc>
              <a:spcBef>
                <a:spcPts val="20"/>
              </a:spcBef>
            </a:pPr>
            <a:r>
              <a:rPr sz="2800" b="1" spc="-4" dirty="0" smtClean="0">
                <a:latin typeface="Calibri"/>
                <a:cs typeface="Calibri"/>
              </a:rPr>
              <a:t>K</a:t>
            </a:r>
            <a:r>
              <a:rPr sz="2800" b="1" spc="0" dirty="0" smtClean="0">
                <a:latin typeface="Calibri"/>
                <a:cs typeface="Calibri"/>
              </a:rPr>
              <a:t>a</a:t>
            </a:r>
            <a:r>
              <a:rPr sz="2800" b="1" spc="4" dirty="0" smtClean="0">
                <a:latin typeface="Calibri"/>
                <a:cs typeface="Calibri"/>
              </a:rPr>
              <a:t>z</a:t>
            </a:r>
            <a:r>
              <a:rPr sz="2800" b="1" spc="0" dirty="0" smtClean="0">
                <a:latin typeface="Calibri"/>
                <a:cs typeface="Calibri"/>
              </a:rPr>
              <a:t>anım</a:t>
            </a:r>
            <a:r>
              <a:rPr sz="2800" b="1" spc="-93" dirty="0" smtClean="0">
                <a:latin typeface="Calibri"/>
                <a:cs typeface="Calibri"/>
              </a:rPr>
              <a:t> </a:t>
            </a:r>
            <a:r>
              <a:rPr sz="2800" b="1" spc="9" dirty="0" smtClean="0">
                <a:latin typeface="Calibri"/>
                <a:cs typeface="Calibri"/>
              </a:rPr>
              <a:t>v</a:t>
            </a:r>
            <a:r>
              <a:rPr sz="2800" b="1" spc="0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4967">
              <a:lnSpc>
                <a:spcPct val="101725"/>
              </a:lnSpc>
            </a:pPr>
            <a:r>
              <a:rPr sz="2800" b="1" spc="-4" dirty="0" smtClean="0">
                <a:latin typeface="Calibri"/>
                <a:cs typeface="Calibri"/>
              </a:rPr>
              <a:t>Gö</a:t>
            </a:r>
            <a:r>
              <a:rPr sz="2800" b="1" spc="0" dirty="0" smtClean="0">
                <a:latin typeface="Calibri"/>
                <a:cs typeface="Calibri"/>
              </a:rPr>
              <a:t>s</a:t>
            </a:r>
            <a:r>
              <a:rPr sz="2800" b="1" spc="14" dirty="0" smtClean="0">
                <a:latin typeface="Calibri"/>
                <a:cs typeface="Calibri"/>
              </a:rPr>
              <a:t>t</a:t>
            </a:r>
            <a:r>
              <a:rPr sz="2800" b="1" spc="-4" dirty="0" smtClean="0">
                <a:latin typeface="Calibri"/>
                <a:cs typeface="Calibri"/>
              </a:rPr>
              <a:t>e</a:t>
            </a:r>
            <a:r>
              <a:rPr sz="2800" b="1" spc="0" dirty="0" smtClean="0">
                <a:latin typeface="Calibri"/>
                <a:cs typeface="Calibri"/>
              </a:rPr>
              <a:t>r</a:t>
            </a:r>
            <a:r>
              <a:rPr sz="2800" b="1" spc="4" dirty="0" smtClean="0">
                <a:latin typeface="Calibri"/>
                <a:cs typeface="Calibri"/>
              </a:rPr>
              <a:t>g</a:t>
            </a:r>
            <a:r>
              <a:rPr sz="2800" b="1" spc="-4" dirty="0" smtClean="0">
                <a:latin typeface="Calibri"/>
                <a:cs typeface="Calibri"/>
              </a:rPr>
              <a:t>e</a:t>
            </a:r>
            <a:r>
              <a:rPr sz="2800" b="1" spc="9" dirty="0" smtClean="0">
                <a:latin typeface="Calibri"/>
                <a:cs typeface="Calibri"/>
              </a:rPr>
              <a:t>l</a:t>
            </a:r>
            <a:r>
              <a:rPr sz="2800" b="1" spc="-4" dirty="0" smtClean="0">
                <a:latin typeface="Calibri"/>
                <a:cs typeface="Calibri"/>
              </a:rPr>
              <a:t>e</a:t>
            </a:r>
            <a:r>
              <a:rPr sz="2800" b="1" spc="0" dirty="0" smtClean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149790" y="3912107"/>
            <a:ext cx="6836981" cy="876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688847" y="722375"/>
            <a:ext cx="2444495" cy="0"/>
          </a:xfrm>
          <a:custGeom>
            <a:avLst/>
            <a:gdLst/>
            <a:ahLst/>
            <a:cxnLst/>
            <a:rect l="l" t="t" r="r" b="b"/>
            <a:pathLst>
              <a:path w="2444495">
                <a:moveTo>
                  <a:pt x="0" y="0"/>
                </a:moveTo>
                <a:lnTo>
                  <a:pt x="2444495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34867" y="722375"/>
            <a:ext cx="6095" cy="0"/>
          </a:xfrm>
          <a:custGeom>
            <a:avLst/>
            <a:gdLst/>
            <a:ahLst/>
            <a:cxnLst/>
            <a:rect l="l" t="t" r="r" b="b"/>
            <a:pathLst>
              <a:path w="6095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42487" y="722375"/>
            <a:ext cx="6829043" cy="0"/>
          </a:xfrm>
          <a:custGeom>
            <a:avLst/>
            <a:gdLst/>
            <a:ahLst/>
            <a:cxnLst/>
            <a:rect l="l" t="t" r="r" b="b"/>
            <a:pathLst>
              <a:path w="6829043">
                <a:moveTo>
                  <a:pt x="0" y="0"/>
                </a:moveTo>
                <a:lnTo>
                  <a:pt x="682904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7803" y="2033015"/>
            <a:ext cx="2415539" cy="0"/>
          </a:xfrm>
          <a:custGeom>
            <a:avLst/>
            <a:gdLst/>
            <a:ahLst/>
            <a:cxnLst/>
            <a:rect l="l" t="t" r="r" b="b"/>
            <a:pathLst>
              <a:path w="2415539">
                <a:moveTo>
                  <a:pt x="0" y="0"/>
                </a:moveTo>
                <a:lnTo>
                  <a:pt x="2415539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63823" y="2033015"/>
            <a:ext cx="6807707" cy="0"/>
          </a:xfrm>
          <a:custGeom>
            <a:avLst/>
            <a:gdLst/>
            <a:ahLst/>
            <a:cxnLst/>
            <a:rect l="l" t="t" r="r" b="b"/>
            <a:pathLst>
              <a:path w="6807707">
                <a:moveTo>
                  <a:pt x="0" y="0"/>
                </a:moveTo>
                <a:lnTo>
                  <a:pt x="6807707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7803" y="2474975"/>
            <a:ext cx="2415539" cy="0"/>
          </a:xfrm>
          <a:custGeom>
            <a:avLst/>
            <a:gdLst/>
            <a:ahLst/>
            <a:cxnLst/>
            <a:rect l="l" t="t" r="r" b="b"/>
            <a:pathLst>
              <a:path w="2415539">
                <a:moveTo>
                  <a:pt x="0" y="0"/>
                </a:moveTo>
                <a:lnTo>
                  <a:pt x="2415539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63823" y="2474975"/>
            <a:ext cx="6807707" cy="0"/>
          </a:xfrm>
          <a:custGeom>
            <a:avLst/>
            <a:gdLst/>
            <a:ahLst/>
            <a:cxnLst/>
            <a:rect l="l" t="t" r="r" b="b"/>
            <a:pathLst>
              <a:path w="6807707">
                <a:moveTo>
                  <a:pt x="0" y="0"/>
                </a:moveTo>
                <a:lnTo>
                  <a:pt x="6807707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7803" y="2916935"/>
            <a:ext cx="2415539" cy="0"/>
          </a:xfrm>
          <a:custGeom>
            <a:avLst/>
            <a:gdLst/>
            <a:ahLst/>
            <a:cxnLst/>
            <a:rect l="l" t="t" r="r" b="b"/>
            <a:pathLst>
              <a:path w="2415539">
                <a:moveTo>
                  <a:pt x="0" y="0"/>
                </a:moveTo>
                <a:lnTo>
                  <a:pt x="2415539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63823" y="2916935"/>
            <a:ext cx="6807707" cy="0"/>
          </a:xfrm>
          <a:custGeom>
            <a:avLst/>
            <a:gdLst/>
            <a:ahLst/>
            <a:cxnLst/>
            <a:rect l="l" t="t" r="r" b="b"/>
            <a:pathLst>
              <a:path w="6807707">
                <a:moveTo>
                  <a:pt x="0" y="0"/>
                </a:moveTo>
                <a:lnTo>
                  <a:pt x="6807707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7803" y="3791711"/>
            <a:ext cx="2415539" cy="0"/>
          </a:xfrm>
          <a:custGeom>
            <a:avLst/>
            <a:gdLst/>
            <a:ahLst/>
            <a:cxnLst/>
            <a:rect l="l" t="t" r="r" b="b"/>
            <a:pathLst>
              <a:path w="2415539">
                <a:moveTo>
                  <a:pt x="0" y="0"/>
                </a:moveTo>
                <a:lnTo>
                  <a:pt x="2415539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63823" y="3791711"/>
            <a:ext cx="6807707" cy="0"/>
          </a:xfrm>
          <a:custGeom>
            <a:avLst/>
            <a:gdLst/>
            <a:ahLst/>
            <a:cxnLst/>
            <a:rect l="l" t="t" r="r" b="b"/>
            <a:pathLst>
              <a:path w="6807707">
                <a:moveTo>
                  <a:pt x="0" y="0"/>
                </a:moveTo>
                <a:lnTo>
                  <a:pt x="6807707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2563" y="726947"/>
            <a:ext cx="0" cy="3503675"/>
          </a:xfrm>
          <a:custGeom>
            <a:avLst/>
            <a:gdLst/>
            <a:ahLst/>
            <a:cxnLst/>
            <a:rect l="l" t="t" r="r" b="b"/>
            <a:pathLst>
              <a:path h="3503675">
                <a:moveTo>
                  <a:pt x="0" y="0"/>
                </a:moveTo>
                <a:lnTo>
                  <a:pt x="0" y="3503675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8847" y="4247387"/>
            <a:ext cx="2444495" cy="0"/>
          </a:xfrm>
          <a:custGeom>
            <a:avLst/>
            <a:gdLst/>
            <a:ahLst/>
            <a:cxnLst/>
            <a:rect l="l" t="t" r="r" b="b"/>
            <a:pathLst>
              <a:path w="2444495">
                <a:moveTo>
                  <a:pt x="0" y="0"/>
                </a:moveTo>
                <a:lnTo>
                  <a:pt x="2444495" y="0"/>
                </a:lnTo>
              </a:path>
            </a:pathLst>
          </a:custGeom>
          <a:ln w="317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49790" y="726947"/>
            <a:ext cx="0" cy="3535679"/>
          </a:xfrm>
          <a:custGeom>
            <a:avLst/>
            <a:gdLst/>
            <a:ahLst/>
            <a:cxnLst/>
            <a:rect l="l" t="t" r="r" b="b"/>
            <a:pathLst>
              <a:path h="3535679">
                <a:moveTo>
                  <a:pt x="0" y="0"/>
                </a:moveTo>
                <a:lnTo>
                  <a:pt x="0" y="3535679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66871" y="4247387"/>
            <a:ext cx="6804659" cy="0"/>
          </a:xfrm>
          <a:custGeom>
            <a:avLst/>
            <a:gdLst/>
            <a:ahLst/>
            <a:cxnLst/>
            <a:rect l="l" t="t" r="r" b="b"/>
            <a:pathLst>
              <a:path w="6804659">
                <a:moveTo>
                  <a:pt x="0" y="0"/>
                </a:moveTo>
                <a:lnTo>
                  <a:pt x="6804659" y="0"/>
                </a:lnTo>
              </a:path>
            </a:pathLst>
          </a:custGeom>
          <a:ln w="317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86771" y="708659"/>
            <a:ext cx="0" cy="3552443"/>
          </a:xfrm>
          <a:custGeom>
            <a:avLst/>
            <a:gdLst/>
            <a:ahLst/>
            <a:cxnLst/>
            <a:rect l="l" t="t" r="r" b="b"/>
            <a:pathLst>
              <a:path h="3552443">
                <a:moveTo>
                  <a:pt x="0" y="0"/>
                </a:moveTo>
                <a:lnTo>
                  <a:pt x="0" y="3552443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2563" y="722375"/>
            <a:ext cx="2447226" cy="1310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4967" marR="488501">
              <a:lnSpc>
                <a:spcPct val="101623"/>
              </a:lnSpc>
              <a:spcBef>
                <a:spcPts val="35"/>
              </a:spcBef>
            </a:pPr>
            <a:r>
              <a:rPr sz="2800" b="1" spc="-4" dirty="0" smtClean="0">
                <a:latin typeface="Calibri"/>
                <a:cs typeface="Calibri"/>
              </a:rPr>
              <a:t>K</a:t>
            </a:r>
            <a:r>
              <a:rPr sz="2800" b="1" spc="0" dirty="0" smtClean="0">
                <a:latin typeface="Calibri"/>
                <a:cs typeface="Calibri"/>
              </a:rPr>
              <a:t>ul</a:t>
            </a:r>
            <a:r>
              <a:rPr sz="2800" b="1" spc="9" dirty="0" smtClean="0">
                <a:latin typeface="Calibri"/>
                <a:cs typeface="Calibri"/>
              </a:rPr>
              <a:t>l</a:t>
            </a:r>
            <a:r>
              <a:rPr sz="2800" b="1" spc="0" dirty="0" smtClean="0">
                <a:latin typeface="Calibri"/>
                <a:cs typeface="Calibri"/>
              </a:rPr>
              <a:t>an</a:t>
            </a:r>
            <a:r>
              <a:rPr sz="2800" b="1" spc="9" dirty="0" smtClean="0">
                <a:latin typeface="Calibri"/>
                <a:cs typeface="Calibri"/>
              </a:rPr>
              <a:t>ı</a:t>
            </a:r>
            <a:r>
              <a:rPr sz="2800" b="1" spc="0" dirty="0" smtClean="0">
                <a:latin typeface="Calibri"/>
                <a:cs typeface="Calibri"/>
              </a:rPr>
              <a:t>la</a:t>
            </a:r>
            <a:r>
              <a:rPr sz="2800" b="1" spc="4" dirty="0" smtClean="0">
                <a:latin typeface="Calibri"/>
                <a:cs typeface="Calibri"/>
              </a:rPr>
              <a:t>c</a:t>
            </a:r>
            <a:r>
              <a:rPr sz="2800" b="1" spc="0" dirty="0" smtClean="0">
                <a:latin typeface="Calibri"/>
                <a:cs typeface="Calibri"/>
              </a:rPr>
              <a:t>ak Y</a:t>
            </a:r>
            <a:r>
              <a:rPr sz="2800" b="1" spc="-4" dirty="0" smtClean="0">
                <a:latin typeface="Calibri"/>
                <a:cs typeface="Calibri"/>
              </a:rPr>
              <a:t>ö</a:t>
            </a:r>
            <a:r>
              <a:rPr sz="2800" b="1" spc="0" dirty="0" smtClean="0">
                <a:latin typeface="Calibri"/>
                <a:cs typeface="Calibri"/>
              </a:rPr>
              <a:t>nt</a:t>
            </a:r>
            <a:r>
              <a:rPr sz="2800" b="1" spc="-4" dirty="0" smtClean="0">
                <a:latin typeface="Calibri"/>
                <a:cs typeface="Calibri"/>
              </a:rPr>
              <a:t>e</a:t>
            </a:r>
            <a:r>
              <a:rPr sz="2800" b="1" spc="0" dirty="0" smtClean="0">
                <a:latin typeface="Calibri"/>
                <a:cs typeface="Calibri"/>
              </a:rPr>
              <a:t>m</a:t>
            </a:r>
            <a:r>
              <a:rPr sz="2800" b="1" spc="-86" dirty="0" smtClean="0">
                <a:latin typeface="Calibri"/>
                <a:cs typeface="Calibri"/>
              </a:rPr>
              <a:t> </a:t>
            </a:r>
            <a:r>
              <a:rPr sz="2800" b="1" spc="9" dirty="0" smtClean="0">
                <a:latin typeface="Calibri"/>
                <a:cs typeface="Calibri"/>
              </a:rPr>
              <a:t>v</a:t>
            </a:r>
            <a:r>
              <a:rPr sz="2800" b="1" spc="0" dirty="0" smtClean="0">
                <a:latin typeface="Calibri"/>
                <a:cs typeface="Calibri"/>
              </a:rPr>
              <a:t>e </a:t>
            </a:r>
            <a:r>
              <a:rPr sz="2800" b="1" spc="-4" dirty="0" smtClean="0">
                <a:latin typeface="Calibri"/>
                <a:cs typeface="Calibri"/>
              </a:rPr>
              <a:t>Te</a:t>
            </a:r>
            <a:r>
              <a:rPr sz="2800" b="1" spc="0" dirty="0" smtClean="0">
                <a:latin typeface="Calibri"/>
                <a:cs typeface="Calibri"/>
              </a:rPr>
              <a:t>k</a:t>
            </a:r>
            <a:r>
              <a:rPr sz="2800" b="1" spc="9" dirty="0" smtClean="0">
                <a:latin typeface="Calibri"/>
                <a:cs typeface="Calibri"/>
              </a:rPr>
              <a:t>n</a:t>
            </a:r>
            <a:r>
              <a:rPr sz="2800" b="1" spc="0" dirty="0" smtClean="0">
                <a:latin typeface="Calibri"/>
                <a:cs typeface="Calibri"/>
              </a:rPr>
              <a:t>ikl</a:t>
            </a:r>
            <a:r>
              <a:rPr sz="2800" b="1" spc="-4" dirty="0" smtClean="0">
                <a:latin typeface="Calibri"/>
                <a:cs typeface="Calibri"/>
              </a:rPr>
              <a:t>e</a:t>
            </a:r>
            <a:r>
              <a:rPr sz="2800" b="1" spc="0" dirty="0" smtClean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49790" y="722375"/>
            <a:ext cx="6836981" cy="1310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702563" y="2033015"/>
            <a:ext cx="2447226" cy="441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4967">
              <a:lnSpc>
                <a:spcPct val="101725"/>
              </a:lnSpc>
              <a:spcBef>
                <a:spcPts val="20"/>
              </a:spcBef>
            </a:pPr>
            <a:r>
              <a:rPr sz="2800" b="1" spc="4" dirty="0" smtClean="0">
                <a:latin typeface="Calibri"/>
                <a:cs typeface="Calibri"/>
              </a:rPr>
              <a:t>M</a:t>
            </a:r>
            <a:r>
              <a:rPr sz="2800" b="1" spc="0" dirty="0" smtClean="0">
                <a:latin typeface="Calibri"/>
                <a:cs typeface="Calibri"/>
              </a:rPr>
              <a:t>at</a:t>
            </a:r>
            <a:r>
              <a:rPr sz="2800" b="1" spc="-4" dirty="0" smtClean="0">
                <a:latin typeface="Calibri"/>
                <a:cs typeface="Calibri"/>
              </a:rPr>
              <a:t>e</a:t>
            </a:r>
            <a:r>
              <a:rPr sz="2800" b="1" spc="0" dirty="0" smtClean="0">
                <a:latin typeface="Calibri"/>
                <a:cs typeface="Calibri"/>
              </a:rPr>
              <a:t>r</a:t>
            </a:r>
            <a:r>
              <a:rPr sz="2800" b="1" spc="-4" dirty="0" smtClean="0">
                <a:latin typeface="Calibri"/>
                <a:cs typeface="Calibri"/>
              </a:rPr>
              <a:t>y</a:t>
            </a:r>
            <a:r>
              <a:rPr sz="2800" b="1" spc="9" dirty="0" smtClean="0">
                <a:latin typeface="Calibri"/>
                <a:cs typeface="Calibri"/>
              </a:rPr>
              <a:t>a</a:t>
            </a:r>
            <a:r>
              <a:rPr sz="2800" b="1" spc="0" dirty="0" smtClean="0">
                <a:latin typeface="Calibri"/>
                <a:cs typeface="Calibri"/>
              </a:rPr>
              <a:t>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49790" y="2033015"/>
            <a:ext cx="6836981" cy="441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702563" y="2474975"/>
            <a:ext cx="2447226" cy="441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4967">
              <a:lnSpc>
                <a:spcPct val="101725"/>
              </a:lnSpc>
              <a:spcBef>
                <a:spcPts val="20"/>
              </a:spcBef>
            </a:pPr>
            <a:r>
              <a:rPr sz="2800" b="1" spc="4" dirty="0" smtClean="0">
                <a:latin typeface="Calibri"/>
                <a:cs typeface="Calibri"/>
              </a:rPr>
              <a:t>O</a:t>
            </a:r>
            <a:r>
              <a:rPr sz="2800" b="1" spc="0" dirty="0" smtClean="0">
                <a:latin typeface="Calibri"/>
                <a:cs typeface="Calibri"/>
              </a:rPr>
              <a:t>rtam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49790" y="2474975"/>
            <a:ext cx="6836981" cy="441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702563" y="2916935"/>
            <a:ext cx="2447226" cy="8747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4967">
              <a:lnSpc>
                <a:spcPct val="101725"/>
              </a:lnSpc>
              <a:spcBef>
                <a:spcPts val="20"/>
              </a:spcBef>
            </a:pPr>
            <a:r>
              <a:rPr sz="2800" b="1" spc="4" dirty="0" smtClean="0">
                <a:latin typeface="Calibri"/>
                <a:cs typeface="Calibri"/>
              </a:rPr>
              <a:t>Ö</a:t>
            </a:r>
            <a:r>
              <a:rPr sz="2800" b="1" spc="-4" dirty="0" smtClean="0">
                <a:latin typeface="Calibri"/>
                <a:cs typeface="Calibri"/>
              </a:rPr>
              <a:t>ğ</a:t>
            </a:r>
            <a:r>
              <a:rPr sz="2800" b="1" spc="0" dirty="0" smtClean="0">
                <a:latin typeface="Calibri"/>
                <a:cs typeface="Calibri"/>
              </a:rPr>
              <a:t>r</a:t>
            </a:r>
            <a:r>
              <a:rPr sz="2800" b="1" spc="-4" dirty="0" smtClean="0">
                <a:latin typeface="Calibri"/>
                <a:cs typeface="Calibri"/>
              </a:rPr>
              <a:t>e</a:t>
            </a:r>
            <a:r>
              <a:rPr sz="2800" b="1" spc="0" dirty="0" smtClean="0">
                <a:latin typeface="Calibri"/>
                <a:cs typeface="Calibri"/>
              </a:rPr>
              <a:t>n</a:t>
            </a:r>
            <a:r>
              <a:rPr sz="2800" b="1" spc="4" dirty="0" smtClean="0">
                <a:latin typeface="Calibri"/>
                <a:cs typeface="Calibri"/>
              </a:rPr>
              <a:t>m</a:t>
            </a:r>
            <a:r>
              <a:rPr sz="2800" b="1" spc="0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6764">
              <a:lnSpc>
                <a:spcPts val="3410"/>
              </a:lnSpc>
              <a:spcBef>
                <a:spcPts val="170"/>
              </a:spcBef>
            </a:pPr>
            <a:r>
              <a:rPr sz="2800" b="1" spc="0" dirty="0" smtClean="0">
                <a:latin typeface="Calibri"/>
                <a:cs typeface="Calibri"/>
              </a:rPr>
              <a:t>Sür</a:t>
            </a:r>
            <a:r>
              <a:rPr sz="2800" b="1" spc="-4" dirty="0" smtClean="0">
                <a:latin typeface="Calibri"/>
                <a:cs typeface="Calibri"/>
              </a:rPr>
              <a:t>e</a:t>
            </a:r>
            <a:r>
              <a:rPr sz="2800" b="1" spc="4" dirty="0" smtClean="0">
                <a:latin typeface="Calibri"/>
                <a:cs typeface="Calibri"/>
              </a:rPr>
              <a:t>c</a:t>
            </a:r>
            <a:r>
              <a:rPr sz="2800" b="1" spc="0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9790" y="2916935"/>
            <a:ext cx="6836981" cy="8747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02563" y="3791711"/>
            <a:ext cx="2447226" cy="455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4967">
              <a:lnSpc>
                <a:spcPct val="101725"/>
              </a:lnSpc>
              <a:spcBef>
                <a:spcPts val="20"/>
              </a:spcBef>
            </a:pPr>
            <a:r>
              <a:rPr sz="2800" b="1" spc="0" dirty="0" smtClean="0">
                <a:latin typeface="Calibri"/>
                <a:cs typeface="Calibri"/>
              </a:rPr>
              <a:t>D</a:t>
            </a:r>
            <a:r>
              <a:rPr sz="2800" b="1" spc="-4" dirty="0" smtClean="0">
                <a:latin typeface="Calibri"/>
                <a:cs typeface="Calibri"/>
              </a:rPr>
              <a:t>e</a:t>
            </a:r>
            <a:r>
              <a:rPr sz="2800" b="1" spc="4" dirty="0" smtClean="0">
                <a:latin typeface="Calibri"/>
                <a:cs typeface="Calibri"/>
              </a:rPr>
              <a:t>ğ</a:t>
            </a:r>
            <a:r>
              <a:rPr sz="2800" b="1" spc="-4" dirty="0" smtClean="0">
                <a:latin typeface="Calibri"/>
                <a:cs typeface="Calibri"/>
              </a:rPr>
              <a:t>e</a:t>
            </a:r>
            <a:r>
              <a:rPr sz="2800" b="1" spc="0" dirty="0" smtClean="0">
                <a:latin typeface="Calibri"/>
                <a:cs typeface="Calibri"/>
              </a:rPr>
              <a:t>rl</a:t>
            </a:r>
            <a:r>
              <a:rPr sz="2800" b="1" spc="9" dirty="0" smtClean="0">
                <a:latin typeface="Calibri"/>
                <a:cs typeface="Calibri"/>
              </a:rPr>
              <a:t>e</a:t>
            </a:r>
            <a:r>
              <a:rPr sz="2800" b="1" spc="0" dirty="0" smtClean="0">
                <a:latin typeface="Calibri"/>
                <a:cs typeface="Calibri"/>
              </a:rPr>
              <a:t>n</a:t>
            </a:r>
            <a:r>
              <a:rPr sz="2800" b="1" spc="9" dirty="0" smtClean="0">
                <a:latin typeface="Calibri"/>
                <a:cs typeface="Calibri"/>
              </a:rPr>
              <a:t>d</a:t>
            </a:r>
            <a:r>
              <a:rPr sz="2800" b="1" spc="0" dirty="0" smtClean="0">
                <a:latin typeface="Calibri"/>
                <a:cs typeface="Calibri"/>
              </a:rPr>
              <a:t>ir</a:t>
            </a:r>
            <a:r>
              <a:rPr sz="2800" b="1" spc="4" dirty="0" smtClean="0">
                <a:latin typeface="Calibri"/>
                <a:cs typeface="Calibri"/>
              </a:rPr>
              <a:t>m</a:t>
            </a:r>
            <a:r>
              <a:rPr sz="2800" b="1" spc="0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149790" y="3791711"/>
            <a:ext cx="6836981" cy="455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717803" y="1198625"/>
            <a:ext cx="9253727" cy="0"/>
          </a:xfrm>
          <a:custGeom>
            <a:avLst/>
            <a:gdLst/>
            <a:ahLst/>
            <a:cxnLst/>
            <a:rect l="l" t="t" r="r" b="b"/>
            <a:pathLst>
              <a:path w="9253727">
                <a:moveTo>
                  <a:pt x="0" y="0"/>
                </a:moveTo>
                <a:lnTo>
                  <a:pt x="9253727" y="0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803" y="1660397"/>
            <a:ext cx="2322575" cy="0"/>
          </a:xfrm>
          <a:custGeom>
            <a:avLst/>
            <a:gdLst/>
            <a:ahLst/>
            <a:cxnLst/>
            <a:rect l="l" t="t" r="r" b="b"/>
            <a:pathLst>
              <a:path w="2322575">
                <a:moveTo>
                  <a:pt x="0" y="0"/>
                </a:moveTo>
                <a:lnTo>
                  <a:pt x="2322575" y="0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69335" y="1660397"/>
            <a:ext cx="6902195" cy="0"/>
          </a:xfrm>
          <a:custGeom>
            <a:avLst/>
            <a:gdLst/>
            <a:ahLst/>
            <a:cxnLst/>
            <a:rect l="l" t="t" r="r" b="b"/>
            <a:pathLst>
              <a:path w="6902195">
                <a:moveTo>
                  <a:pt x="0" y="0"/>
                </a:moveTo>
                <a:lnTo>
                  <a:pt x="6902195" y="0"/>
                </a:lnTo>
              </a:path>
            </a:pathLst>
          </a:custGeom>
          <a:ln w="271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7803" y="2609849"/>
            <a:ext cx="2322575" cy="0"/>
          </a:xfrm>
          <a:custGeom>
            <a:avLst/>
            <a:gdLst/>
            <a:ahLst/>
            <a:cxnLst/>
            <a:rect l="l" t="t" r="r" b="b"/>
            <a:pathLst>
              <a:path w="2322575">
                <a:moveTo>
                  <a:pt x="0" y="0"/>
                </a:moveTo>
                <a:lnTo>
                  <a:pt x="2322575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69335" y="2609849"/>
            <a:ext cx="6902195" cy="0"/>
          </a:xfrm>
          <a:custGeom>
            <a:avLst/>
            <a:gdLst/>
            <a:ahLst/>
            <a:cxnLst/>
            <a:rect l="l" t="t" r="r" b="b"/>
            <a:pathLst>
              <a:path w="6902195">
                <a:moveTo>
                  <a:pt x="0" y="0"/>
                </a:moveTo>
                <a:lnTo>
                  <a:pt x="6902195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7803" y="3054857"/>
            <a:ext cx="2322575" cy="0"/>
          </a:xfrm>
          <a:custGeom>
            <a:avLst/>
            <a:gdLst/>
            <a:ahLst/>
            <a:cxnLst/>
            <a:rect l="l" t="t" r="r" b="b"/>
            <a:pathLst>
              <a:path w="2322575">
                <a:moveTo>
                  <a:pt x="0" y="0"/>
                </a:moveTo>
                <a:lnTo>
                  <a:pt x="2322575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69335" y="3054857"/>
            <a:ext cx="6902195" cy="0"/>
          </a:xfrm>
          <a:custGeom>
            <a:avLst/>
            <a:gdLst/>
            <a:ahLst/>
            <a:cxnLst/>
            <a:rect l="l" t="t" r="r" b="b"/>
            <a:pathLst>
              <a:path w="6902195">
                <a:moveTo>
                  <a:pt x="0" y="0"/>
                </a:moveTo>
                <a:lnTo>
                  <a:pt x="6902195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7803" y="3498341"/>
            <a:ext cx="2322575" cy="0"/>
          </a:xfrm>
          <a:custGeom>
            <a:avLst/>
            <a:gdLst/>
            <a:ahLst/>
            <a:cxnLst/>
            <a:rect l="l" t="t" r="r" b="b"/>
            <a:pathLst>
              <a:path w="2322575">
                <a:moveTo>
                  <a:pt x="0" y="0"/>
                </a:moveTo>
                <a:lnTo>
                  <a:pt x="2322575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69335" y="3498341"/>
            <a:ext cx="6902195" cy="0"/>
          </a:xfrm>
          <a:custGeom>
            <a:avLst/>
            <a:gdLst/>
            <a:ahLst/>
            <a:cxnLst/>
            <a:rect l="l" t="t" r="r" b="b"/>
            <a:pathLst>
              <a:path w="6902195">
                <a:moveTo>
                  <a:pt x="0" y="0"/>
                </a:moveTo>
                <a:lnTo>
                  <a:pt x="6902195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3325" y="1185671"/>
            <a:ext cx="0" cy="2750819"/>
          </a:xfrm>
          <a:custGeom>
            <a:avLst/>
            <a:gdLst/>
            <a:ahLst/>
            <a:cxnLst/>
            <a:rect l="l" t="t" r="r" b="b"/>
            <a:pathLst>
              <a:path h="2750819">
                <a:moveTo>
                  <a:pt x="0" y="0"/>
                </a:moveTo>
                <a:lnTo>
                  <a:pt x="0" y="2750819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0371" y="3941825"/>
            <a:ext cx="2350007" cy="0"/>
          </a:xfrm>
          <a:custGeom>
            <a:avLst/>
            <a:gdLst/>
            <a:ahLst/>
            <a:cxnLst/>
            <a:rect l="l" t="t" r="r" b="b"/>
            <a:pathLst>
              <a:path w="2350007">
                <a:moveTo>
                  <a:pt x="0" y="0"/>
                </a:moveTo>
                <a:lnTo>
                  <a:pt x="2350007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54857" y="1647443"/>
            <a:ext cx="0" cy="2289047"/>
          </a:xfrm>
          <a:custGeom>
            <a:avLst/>
            <a:gdLst/>
            <a:ahLst/>
            <a:cxnLst/>
            <a:rect l="l" t="t" r="r" b="b"/>
            <a:pathLst>
              <a:path h="2289047">
                <a:moveTo>
                  <a:pt x="0" y="0"/>
                </a:moveTo>
                <a:lnTo>
                  <a:pt x="0" y="2289047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41903" y="3941825"/>
            <a:ext cx="7619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51047" y="3941825"/>
            <a:ext cx="6920483" cy="0"/>
          </a:xfrm>
          <a:custGeom>
            <a:avLst/>
            <a:gdLst/>
            <a:ahLst/>
            <a:cxnLst/>
            <a:rect l="l" t="t" r="r" b="b"/>
            <a:pathLst>
              <a:path w="6920483">
                <a:moveTo>
                  <a:pt x="0" y="0"/>
                </a:moveTo>
                <a:lnTo>
                  <a:pt x="6920483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6009" y="1185671"/>
            <a:ext cx="0" cy="2769107"/>
          </a:xfrm>
          <a:custGeom>
            <a:avLst/>
            <a:gdLst/>
            <a:ahLst/>
            <a:cxnLst/>
            <a:rect l="l" t="t" r="r" b="b"/>
            <a:pathLst>
              <a:path h="2769107">
                <a:moveTo>
                  <a:pt x="0" y="0"/>
                </a:moveTo>
                <a:lnTo>
                  <a:pt x="0" y="2769107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63827" y="783590"/>
            <a:ext cx="480603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Örn</a:t>
            </a:r>
            <a:r>
              <a:rPr sz="4500" b="1" spc="4" baseline="2730" dirty="0" smtClean="0">
                <a:latin typeface="Calibri"/>
                <a:cs typeface="Calibri"/>
              </a:rPr>
              <a:t>e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76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dr</a:t>
            </a:r>
            <a:r>
              <a:rPr sz="4500" b="1" spc="-4" baseline="2730" dirty="0" smtClean="0">
                <a:latin typeface="Calibri"/>
                <a:cs typeface="Calibri"/>
              </a:rPr>
              <a:t>ama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112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92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p</a:t>
            </a:r>
            <a:r>
              <a:rPr sz="4500" b="1" spc="4" baseline="2730" dirty="0" smtClean="0">
                <a:latin typeface="Calibri"/>
                <a:cs typeface="Calibri"/>
              </a:rPr>
              <a:t>la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3325" y="1198625"/>
            <a:ext cx="9282683" cy="461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5582">
              <a:lnSpc>
                <a:spcPct val="101725"/>
              </a:lnSpc>
              <a:spcBef>
                <a:spcPts val="100"/>
              </a:spcBef>
            </a:pPr>
            <a:r>
              <a:rPr sz="2800" b="1" spc="0" dirty="0" smtClean="0">
                <a:latin typeface="Calibri"/>
                <a:cs typeface="Calibri"/>
              </a:rPr>
              <a:t>DRA</a:t>
            </a:r>
            <a:r>
              <a:rPr sz="2800" b="1" spc="4" dirty="0" smtClean="0">
                <a:latin typeface="Calibri"/>
                <a:cs typeface="Calibri"/>
              </a:rPr>
              <a:t>M</a:t>
            </a:r>
            <a:r>
              <a:rPr sz="2800" b="1" spc="9" dirty="0" smtClean="0">
                <a:latin typeface="Calibri"/>
                <a:cs typeface="Calibri"/>
              </a:rPr>
              <a:t>A</a:t>
            </a:r>
            <a:r>
              <a:rPr sz="2800" b="1" spc="-4" dirty="0" smtClean="0">
                <a:latin typeface="Calibri"/>
                <a:cs typeface="Calibri"/>
              </a:rPr>
              <a:t>T</a:t>
            </a:r>
            <a:r>
              <a:rPr sz="2800" b="1" spc="9" dirty="0" smtClean="0">
                <a:latin typeface="Calibri"/>
                <a:cs typeface="Calibri"/>
              </a:rPr>
              <a:t>İ</a:t>
            </a:r>
            <a:r>
              <a:rPr sz="2800" b="1" spc="0" dirty="0" smtClean="0">
                <a:latin typeface="Calibri"/>
                <a:cs typeface="Calibri"/>
              </a:rPr>
              <a:t>K</a:t>
            </a:r>
            <a:r>
              <a:rPr sz="2800" b="1" spc="-128" dirty="0" smtClean="0">
                <a:latin typeface="Calibri"/>
                <a:cs typeface="Calibri"/>
              </a:rPr>
              <a:t> </a:t>
            </a:r>
            <a:r>
              <a:rPr sz="2800" b="1" spc="4" dirty="0" smtClean="0">
                <a:latin typeface="Calibri"/>
                <a:cs typeface="Calibri"/>
              </a:rPr>
              <a:t>E</a:t>
            </a:r>
            <a:r>
              <a:rPr sz="2800" b="1" spc="-4" dirty="0" smtClean="0">
                <a:latin typeface="Calibri"/>
                <a:cs typeface="Calibri"/>
              </a:rPr>
              <a:t>T</a:t>
            </a:r>
            <a:r>
              <a:rPr sz="2800" b="1" spc="4" dirty="0" smtClean="0">
                <a:latin typeface="Calibri"/>
                <a:cs typeface="Calibri"/>
              </a:rPr>
              <a:t>K</a:t>
            </a:r>
            <a:r>
              <a:rPr sz="2800" b="1" spc="0" dirty="0" smtClean="0">
                <a:latin typeface="Calibri"/>
                <a:cs typeface="Calibri"/>
              </a:rPr>
              <a:t>İ</a:t>
            </a:r>
            <a:r>
              <a:rPr sz="2800" b="1" spc="-4" dirty="0" smtClean="0">
                <a:latin typeface="Calibri"/>
                <a:cs typeface="Calibri"/>
              </a:rPr>
              <a:t>N</a:t>
            </a:r>
            <a:r>
              <a:rPr sz="2800" b="1" spc="4" dirty="0" smtClean="0">
                <a:latin typeface="Calibri"/>
                <a:cs typeface="Calibri"/>
              </a:rPr>
              <a:t>L</a:t>
            </a:r>
            <a:r>
              <a:rPr sz="2800" b="1" spc="9" dirty="0" smtClean="0">
                <a:latin typeface="Calibri"/>
                <a:cs typeface="Calibri"/>
              </a:rPr>
              <a:t>İ</a:t>
            </a:r>
            <a:r>
              <a:rPr sz="2800" b="1" spc="0" dirty="0" smtClean="0">
                <a:latin typeface="Calibri"/>
                <a:cs typeface="Calibri"/>
              </a:rPr>
              <a:t>K</a:t>
            </a:r>
            <a:r>
              <a:rPr sz="2800" b="1" spc="-103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P</a:t>
            </a:r>
            <a:r>
              <a:rPr sz="2800" b="1" spc="4" dirty="0" smtClean="0">
                <a:latin typeface="Calibri"/>
                <a:cs typeface="Calibri"/>
              </a:rPr>
              <a:t>L</a:t>
            </a:r>
            <a:r>
              <a:rPr sz="2800" b="1" spc="0" dirty="0" smtClean="0">
                <a:latin typeface="Calibri"/>
                <a:cs typeface="Calibri"/>
              </a:rPr>
              <a:t>A</a:t>
            </a:r>
            <a:r>
              <a:rPr sz="2800" b="1" spc="4" dirty="0" smtClean="0">
                <a:latin typeface="Calibri"/>
                <a:cs typeface="Calibri"/>
              </a:rPr>
              <a:t>N</a:t>
            </a:r>
            <a:r>
              <a:rPr sz="2800" b="1" spc="0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3325" y="1660397"/>
            <a:ext cx="2351531" cy="949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5582">
              <a:lnSpc>
                <a:spcPct val="101725"/>
              </a:lnSpc>
              <a:spcBef>
                <a:spcPts val="350"/>
              </a:spcBef>
            </a:pPr>
            <a:r>
              <a:rPr sz="2800" b="1" spc="4" dirty="0" smtClean="0">
                <a:latin typeface="Calibri"/>
                <a:cs typeface="Calibri"/>
              </a:rPr>
              <a:t>E</a:t>
            </a:r>
            <a:r>
              <a:rPr sz="2800" b="1" spc="0" dirty="0" smtClean="0">
                <a:latin typeface="Calibri"/>
                <a:cs typeface="Calibri"/>
              </a:rPr>
              <a:t>tkinl</a:t>
            </a:r>
            <a:r>
              <a:rPr sz="2800" b="1" spc="9" dirty="0" smtClean="0">
                <a:latin typeface="Calibri"/>
                <a:cs typeface="Calibri"/>
              </a:rPr>
              <a:t>i</a:t>
            </a:r>
            <a:r>
              <a:rPr sz="2800" b="1" spc="-4" dirty="0" smtClean="0">
                <a:latin typeface="Calibri"/>
                <a:cs typeface="Calibri"/>
              </a:rPr>
              <a:t>ğ</a:t>
            </a:r>
            <a:r>
              <a:rPr sz="2800" b="1" spc="0" dirty="0" smtClean="0"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  <a:p>
            <a:pPr marL="16002">
              <a:lnSpc>
                <a:spcPct val="101725"/>
              </a:lnSpc>
            </a:pPr>
            <a:r>
              <a:rPr sz="2800" b="1" spc="0" dirty="0" smtClean="0">
                <a:latin typeface="Calibri"/>
                <a:cs typeface="Calibri"/>
              </a:rPr>
              <a:t>Adı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4857" y="1660397"/>
            <a:ext cx="6931151" cy="949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464057">
              <a:lnSpc>
                <a:spcPct val="101725"/>
              </a:lnSpc>
              <a:spcBef>
                <a:spcPts val="1067"/>
              </a:spcBef>
            </a:pP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4" dirty="0" smtClean="0">
                <a:latin typeface="Calibri"/>
                <a:cs typeface="Calibri"/>
              </a:rPr>
              <a:t>ü</a:t>
            </a:r>
            <a:r>
              <a:rPr sz="2800" spc="4" dirty="0" smtClean="0">
                <a:latin typeface="Calibri"/>
                <a:cs typeface="Calibri"/>
              </a:rPr>
              <a:t>ç</a:t>
            </a:r>
            <a:r>
              <a:rPr sz="2800" spc="-4" dirty="0" smtClean="0">
                <a:latin typeface="Calibri"/>
                <a:cs typeface="Calibri"/>
              </a:rPr>
              <a:t>ü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68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yu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c</a:t>
            </a:r>
            <a:r>
              <a:rPr sz="2800" spc="-4" dirty="0" smtClean="0">
                <a:latin typeface="Calibri"/>
                <a:cs typeface="Calibri"/>
              </a:rPr>
              <a:t>ul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3325" y="2609849"/>
            <a:ext cx="2351531" cy="445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5582">
              <a:lnSpc>
                <a:spcPct val="101725"/>
              </a:lnSpc>
              <a:spcBef>
                <a:spcPts val="40"/>
              </a:spcBef>
            </a:pPr>
            <a:r>
              <a:rPr sz="2800" b="1" spc="0" dirty="0" smtClean="0">
                <a:latin typeface="Calibri"/>
                <a:cs typeface="Calibri"/>
              </a:rPr>
              <a:t>Yaş</a:t>
            </a:r>
            <a:r>
              <a:rPr sz="2800" b="1" spc="-39" dirty="0" smtClean="0">
                <a:latin typeface="Calibri"/>
                <a:cs typeface="Calibri"/>
              </a:rPr>
              <a:t> </a:t>
            </a:r>
            <a:r>
              <a:rPr sz="2800" b="1" spc="-4" dirty="0" smtClean="0">
                <a:latin typeface="Calibri"/>
                <a:cs typeface="Calibri"/>
              </a:rPr>
              <a:t>G</a:t>
            </a:r>
            <a:r>
              <a:rPr sz="2800" b="1" spc="0" dirty="0" smtClean="0">
                <a:latin typeface="Calibri"/>
                <a:cs typeface="Calibri"/>
              </a:rPr>
              <a:t>ru</a:t>
            </a:r>
            <a:r>
              <a:rPr sz="2800" b="1" spc="9" dirty="0" smtClean="0">
                <a:latin typeface="Calibri"/>
                <a:cs typeface="Calibri"/>
              </a:rPr>
              <a:t>b</a:t>
            </a:r>
            <a:r>
              <a:rPr sz="2800" b="1" spc="0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4857" y="2609849"/>
            <a:ext cx="6931151" cy="445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4057">
              <a:lnSpc>
                <a:spcPct val="101725"/>
              </a:lnSpc>
              <a:spcBef>
                <a:spcPts val="40"/>
              </a:spcBef>
            </a:pPr>
            <a:r>
              <a:rPr sz="2800" spc="0" dirty="0" smtClean="0">
                <a:latin typeface="Calibri"/>
                <a:cs typeface="Calibri"/>
              </a:rPr>
              <a:t>6</a:t>
            </a:r>
            <a:r>
              <a:rPr sz="2800" spc="4" dirty="0" smtClean="0">
                <a:latin typeface="Calibri"/>
                <a:cs typeface="Calibri"/>
              </a:rPr>
              <a:t>0</a:t>
            </a:r>
            <a:r>
              <a:rPr sz="2800" spc="-4" dirty="0" smtClean="0">
                <a:latin typeface="Calibri"/>
                <a:cs typeface="Calibri"/>
              </a:rPr>
              <a:t>-</a:t>
            </a:r>
            <a:r>
              <a:rPr sz="2800" spc="9" dirty="0" smtClean="0">
                <a:latin typeface="Calibri"/>
                <a:cs typeface="Calibri"/>
              </a:rPr>
              <a:t>7</a:t>
            </a:r>
            <a:r>
              <a:rPr sz="2800" spc="0" dirty="0" smtClean="0">
                <a:latin typeface="Calibri"/>
                <a:cs typeface="Calibri"/>
              </a:rPr>
              <a:t>2</a:t>
            </a:r>
            <a:r>
              <a:rPr sz="2800" spc="-6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3325" y="3054857"/>
            <a:ext cx="2351531" cy="443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5582">
              <a:lnSpc>
                <a:spcPct val="101725"/>
              </a:lnSpc>
              <a:spcBef>
                <a:spcPts val="25"/>
              </a:spcBef>
            </a:pPr>
            <a:r>
              <a:rPr sz="2800" b="1" spc="-4" dirty="0" smtClean="0">
                <a:latin typeface="Calibri"/>
                <a:cs typeface="Calibri"/>
              </a:rPr>
              <a:t>Ko</a:t>
            </a:r>
            <a:r>
              <a:rPr sz="2800" b="1" spc="9" dirty="0" smtClean="0">
                <a:latin typeface="Calibri"/>
                <a:cs typeface="Calibri"/>
              </a:rPr>
              <a:t>n</a:t>
            </a:r>
            <a:r>
              <a:rPr sz="2800" b="1" spc="0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4857" y="3054857"/>
            <a:ext cx="6931151" cy="443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4057">
              <a:lnSpc>
                <a:spcPct val="101725"/>
              </a:lnSpc>
              <a:spcBef>
                <a:spcPts val="25"/>
              </a:spcBef>
            </a:pPr>
            <a:r>
              <a:rPr sz="2800" spc="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ev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9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325" y="3498341"/>
            <a:ext cx="2351531" cy="443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5582">
              <a:lnSpc>
                <a:spcPct val="101725"/>
              </a:lnSpc>
              <a:spcBef>
                <a:spcPts val="25"/>
              </a:spcBef>
            </a:pPr>
            <a:r>
              <a:rPr sz="2800" b="1" spc="0" dirty="0" smtClean="0">
                <a:latin typeface="Calibri"/>
                <a:cs typeface="Calibri"/>
              </a:rPr>
              <a:t>Süre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54857" y="3498341"/>
            <a:ext cx="6931151" cy="443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4057">
              <a:lnSpc>
                <a:spcPct val="101725"/>
              </a:lnSpc>
              <a:spcBef>
                <a:spcPts val="25"/>
              </a:spcBef>
            </a:pPr>
            <a:r>
              <a:rPr sz="2800" spc="0" dirty="0" smtClean="0">
                <a:latin typeface="Calibri"/>
                <a:cs typeface="Calibri"/>
              </a:rPr>
              <a:t>40</a:t>
            </a:r>
            <a:r>
              <a:rPr sz="2800" spc="-28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ka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90371" y="723137"/>
            <a:ext cx="2350007" cy="0"/>
          </a:xfrm>
          <a:custGeom>
            <a:avLst/>
            <a:gdLst/>
            <a:ahLst/>
            <a:cxnLst/>
            <a:rect l="l" t="t" r="r" b="b"/>
            <a:pathLst>
              <a:path w="2350007">
                <a:moveTo>
                  <a:pt x="0" y="0"/>
                </a:moveTo>
                <a:lnTo>
                  <a:pt x="2350007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1903" y="723137"/>
            <a:ext cx="7619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1047" y="723137"/>
            <a:ext cx="6920483" cy="0"/>
          </a:xfrm>
          <a:custGeom>
            <a:avLst/>
            <a:gdLst/>
            <a:ahLst/>
            <a:cxnLst/>
            <a:rect l="l" t="t" r="r" b="b"/>
            <a:pathLst>
              <a:path w="6920483">
                <a:moveTo>
                  <a:pt x="0" y="0"/>
                </a:moveTo>
                <a:lnTo>
                  <a:pt x="6920483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3325" y="728471"/>
            <a:ext cx="0" cy="4340351"/>
          </a:xfrm>
          <a:custGeom>
            <a:avLst/>
            <a:gdLst/>
            <a:ahLst/>
            <a:cxnLst/>
            <a:rect l="l" t="t" r="r" b="b"/>
            <a:pathLst>
              <a:path h="4340351">
                <a:moveTo>
                  <a:pt x="0" y="0"/>
                </a:moveTo>
                <a:lnTo>
                  <a:pt x="0" y="4340351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0371" y="5074157"/>
            <a:ext cx="2350007" cy="0"/>
          </a:xfrm>
          <a:custGeom>
            <a:avLst/>
            <a:gdLst/>
            <a:ahLst/>
            <a:cxnLst/>
            <a:rect l="l" t="t" r="r" b="b"/>
            <a:pathLst>
              <a:path w="2350007">
                <a:moveTo>
                  <a:pt x="0" y="0"/>
                </a:moveTo>
                <a:lnTo>
                  <a:pt x="2350007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54857" y="728471"/>
            <a:ext cx="0" cy="4340351"/>
          </a:xfrm>
          <a:custGeom>
            <a:avLst/>
            <a:gdLst/>
            <a:ahLst/>
            <a:cxnLst/>
            <a:rect l="l" t="t" r="r" b="b"/>
            <a:pathLst>
              <a:path h="4340351">
                <a:moveTo>
                  <a:pt x="0" y="0"/>
                </a:moveTo>
                <a:lnTo>
                  <a:pt x="0" y="4340351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1903" y="5074157"/>
            <a:ext cx="7619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51047" y="5074157"/>
            <a:ext cx="6920483" cy="0"/>
          </a:xfrm>
          <a:custGeom>
            <a:avLst/>
            <a:gdLst/>
            <a:ahLst/>
            <a:cxnLst/>
            <a:rect l="l" t="t" r="r" b="b"/>
            <a:pathLst>
              <a:path w="6920483">
                <a:moveTo>
                  <a:pt x="0" y="0"/>
                </a:moveTo>
                <a:lnTo>
                  <a:pt x="6920483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86009" y="710183"/>
            <a:ext cx="0" cy="4376927"/>
          </a:xfrm>
          <a:custGeom>
            <a:avLst/>
            <a:gdLst/>
            <a:ahLst/>
            <a:cxnLst/>
            <a:rect l="l" t="t" r="r" b="b"/>
            <a:pathLst>
              <a:path h="4376927">
                <a:moveTo>
                  <a:pt x="0" y="0"/>
                </a:moveTo>
                <a:lnTo>
                  <a:pt x="0" y="4376927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56635" y="2957956"/>
            <a:ext cx="642107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4" baseline="2925" dirty="0" smtClean="0">
                <a:latin typeface="Calibri"/>
                <a:cs typeface="Calibri"/>
              </a:rPr>
              <a:t>D</a:t>
            </a:r>
            <a:r>
              <a:rPr sz="4200" spc="4" baseline="2925" dirty="0" smtClean="0">
                <a:latin typeface="Calibri"/>
                <a:cs typeface="Calibri"/>
              </a:rPr>
              <a:t>i</a:t>
            </a:r>
            <a:r>
              <a:rPr sz="4200" spc="-4" baseline="2925" dirty="0" smtClean="0">
                <a:latin typeface="Calibri"/>
                <a:cs typeface="Calibri"/>
              </a:rPr>
              <a:t>nl</a:t>
            </a:r>
            <a:r>
              <a:rPr sz="4200" spc="9" baseline="2925" dirty="0" smtClean="0">
                <a:latin typeface="Calibri"/>
                <a:cs typeface="Calibri"/>
              </a:rPr>
              <a:t>e</a:t>
            </a: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k</a:t>
            </a:r>
            <a:r>
              <a:rPr sz="4200" spc="-4" baseline="2925" dirty="0" smtClean="0">
                <a:latin typeface="Calibri"/>
                <a:cs typeface="Calibri"/>
              </a:rPr>
              <a:t>l</a:t>
            </a:r>
            <a:r>
              <a:rPr sz="4200" spc="9" baseline="2925" dirty="0" smtClean="0">
                <a:latin typeface="Calibri"/>
                <a:cs typeface="Calibri"/>
              </a:rPr>
              <a:t>er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/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9" baseline="2925" dirty="0" smtClean="0">
                <a:latin typeface="Calibri"/>
                <a:cs typeface="Calibri"/>
              </a:rPr>
              <a:t>z</a:t>
            </a:r>
            <a:r>
              <a:rPr sz="4200" spc="-4" baseline="2925" dirty="0" smtClean="0">
                <a:latin typeface="Calibri"/>
                <a:cs typeface="Calibri"/>
              </a:rPr>
              <a:t>l</a:t>
            </a:r>
            <a:r>
              <a:rPr sz="4200" spc="9" baseline="2925" dirty="0" smtClean="0">
                <a:latin typeface="Calibri"/>
                <a:cs typeface="Calibri"/>
              </a:rPr>
              <a:t>e</a:t>
            </a:r>
            <a:r>
              <a:rPr sz="4200" spc="-4" baseline="2925" dirty="0" smtClean="0">
                <a:latin typeface="Calibri"/>
                <a:cs typeface="Calibri"/>
              </a:rPr>
              <a:t>di</a:t>
            </a:r>
            <a:r>
              <a:rPr sz="4200" spc="9" baseline="2925" dirty="0" smtClean="0">
                <a:latin typeface="Calibri"/>
                <a:cs typeface="Calibri"/>
              </a:rPr>
              <a:t>k</a:t>
            </a:r>
            <a:r>
              <a:rPr sz="4200" spc="-4" baseline="2925" dirty="0" smtClean="0">
                <a:latin typeface="Calibri"/>
                <a:cs typeface="Calibri"/>
              </a:rPr>
              <a:t>l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9" baseline="2925" dirty="0" smtClean="0">
                <a:latin typeface="Calibri"/>
                <a:cs typeface="Calibri"/>
              </a:rPr>
              <a:t>r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6" baseline="2925" dirty="0" smtClean="0">
                <a:latin typeface="Calibri"/>
                <a:cs typeface="Calibri"/>
              </a:rPr>
              <a:t> </a:t>
            </a:r>
            <a:r>
              <a:rPr sz="4200" spc="-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r</a:t>
            </a:r>
            <a:r>
              <a:rPr sz="4200" spc="14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ma</a:t>
            </a:r>
            <a:r>
              <a:rPr sz="4200" spc="-73" baseline="2925" dirty="0" smtClean="0">
                <a:latin typeface="Calibri"/>
                <a:cs typeface="Calibri"/>
              </a:rPr>
              <a:t> </a:t>
            </a:r>
            <a:r>
              <a:rPr sz="4200" spc="-4" baseline="2925" dirty="0" smtClean="0">
                <a:latin typeface="Calibri"/>
                <a:cs typeface="Calibri"/>
              </a:rPr>
              <a:t>y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4" baseline="2925" dirty="0" smtClean="0">
                <a:latin typeface="Calibri"/>
                <a:cs typeface="Calibri"/>
              </a:rPr>
              <a:t>l</a:t>
            </a:r>
            <a:r>
              <a:rPr sz="4200" spc="-4" baseline="2925" dirty="0" smtClean="0">
                <a:latin typeface="Calibri"/>
                <a:cs typeface="Calibri"/>
              </a:rPr>
              <a:t>u</a:t>
            </a:r>
            <a:r>
              <a:rPr sz="4200" spc="4" baseline="2925" dirty="0" smtClean="0">
                <a:latin typeface="Calibri"/>
                <a:cs typeface="Calibri"/>
              </a:rPr>
              <a:t>y</a:t>
            </a:r>
            <a:r>
              <a:rPr sz="4200" spc="-4" baseline="2925" dirty="0" smtClean="0">
                <a:latin typeface="Calibri"/>
                <a:cs typeface="Calibri"/>
              </a:rPr>
              <a:t>l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80" baseline="2925" dirty="0" smtClean="0">
                <a:latin typeface="Calibri"/>
                <a:cs typeface="Calibri"/>
              </a:rPr>
              <a:t> 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f</a:t>
            </a:r>
            <a:r>
              <a:rPr sz="4200" spc="14" baseline="2925" dirty="0" smtClean="0">
                <a:latin typeface="Calibri"/>
                <a:cs typeface="Calibri"/>
              </a:rPr>
              <a:t>a</a:t>
            </a:r>
            <a:r>
              <a:rPr sz="4200" spc="-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3325" y="723137"/>
            <a:ext cx="2351531" cy="4351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465582">
              <a:lnSpc>
                <a:spcPct val="101725"/>
              </a:lnSpc>
              <a:spcBef>
                <a:spcPts val="14423"/>
              </a:spcBef>
            </a:pPr>
            <a:r>
              <a:rPr sz="2800" b="1" spc="-4" dirty="0" smtClean="0">
                <a:latin typeface="Calibri"/>
                <a:cs typeface="Calibri"/>
              </a:rPr>
              <a:t>K</a:t>
            </a:r>
            <a:r>
              <a:rPr sz="2800" b="1" spc="0" dirty="0" smtClean="0">
                <a:latin typeface="Calibri"/>
                <a:cs typeface="Calibri"/>
              </a:rPr>
              <a:t>a</a:t>
            </a:r>
            <a:r>
              <a:rPr sz="2800" b="1" spc="4" dirty="0" smtClean="0">
                <a:latin typeface="Calibri"/>
                <a:cs typeface="Calibri"/>
              </a:rPr>
              <a:t>z</a:t>
            </a:r>
            <a:r>
              <a:rPr sz="2800" b="1" spc="0" dirty="0" smtClean="0">
                <a:latin typeface="Calibri"/>
                <a:cs typeface="Calibri"/>
              </a:rPr>
              <a:t>anım</a:t>
            </a:r>
            <a:r>
              <a:rPr sz="2800" b="1" spc="-93" dirty="0" smtClean="0">
                <a:latin typeface="Calibri"/>
                <a:cs typeface="Calibri"/>
              </a:rPr>
              <a:t> </a:t>
            </a:r>
            <a:r>
              <a:rPr sz="2800" b="1" spc="9" dirty="0" smtClean="0">
                <a:latin typeface="Calibri"/>
                <a:cs typeface="Calibri"/>
              </a:rPr>
              <a:t>v</a:t>
            </a:r>
            <a:r>
              <a:rPr sz="2800" b="1" spc="0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465582">
              <a:lnSpc>
                <a:spcPts val="3410"/>
              </a:lnSpc>
              <a:spcBef>
                <a:spcPts val="170"/>
              </a:spcBef>
            </a:pPr>
            <a:r>
              <a:rPr sz="2800" b="1" spc="-4" dirty="0" smtClean="0">
                <a:latin typeface="Calibri"/>
                <a:cs typeface="Calibri"/>
              </a:rPr>
              <a:t>Gö</a:t>
            </a:r>
            <a:r>
              <a:rPr sz="2800" b="1" spc="0" dirty="0" smtClean="0">
                <a:latin typeface="Calibri"/>
                <a:cs typeface="Calibri"/>
              </a:rPr>
              <a:t>s</a:t>
            </a:r>
            <a:r>
              <a:rPr sz="2800" b="1" spc="14" dirty="0" smtClean="0">
                <a:latin typeface="Calibri"/>
                <a:cs typeface="Calibri"/>
              </a:rPr>
              <a:t>t</a:t>
            </a:r>
            <a:r>
              <a:rPr sz="2800" b="1" spc="-4" dirty="0" smtClean="0">
                <a:latin typeface="Calibri"/>
                <a:cs typeface="Calibri"/>
              </a:rPr>
              <a:t>e</a:t>
            </a:r>
            <a:r>
              <a:rPr sz="2800" b="1" spc="0" dirty="0" smtClean="0">
                <a:latin typeface="Calibri"/>
                <a:cs typeface="Calibri"/>
              </a:rPr>
              <a:t>r</a:t>
            </a:r>
            <a:r>
              <a:rPr sz="2800" b="1" spc="4" dirty="0" smtClean="0">
                <a:latin typeface="Calibri"/>
                <a:cs typeface="Calibri"/>
              </a:rPr>
              <a:t>g</a:t>
            </a:r>
            <a:r>
              <a:rPr sz="2800" b="1" spc="-4" dirty="0" smtClean="0">
                <a:latin typeface="Calibri"/>
                <a:cs typeface="Calibri"/>
              </a:rPr>
              <a:t>e</a:t>
            </a:r>
            <a:r>
              <a:rPr sz="2800" b="1" spc="9" dirty="0" smtClean="0">
                <a:latin typeface="Calibri"/>
                <a:cs typeface="Calibri"/>
              </a:rPr>
              <a:t>l</a:t>
            </a:r>
            <a:r>
              <a:rPr sz="2800" b="1" spc="-4" dirty="0" smtClean="0">
                <a:latin typeface="Calibri"/>
                <a:cs typeface="Calibri"/>
              </a:rPr>
              <a:t>e</a:t>
            </a:r>
            <a:r>
              <a:rPr sz="2800" b="1" spc="0" dirty="0" smtClean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4857" y="723137"/>
            <a:ext cx="6931151" cy="4351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4057">
              <a:lnSpc>
                <a:spcPct val="101725"/>
              </a:lnSpc>
              <a:spcBef>
                <a:spcPts val="40"/>
              </a:spcBef>
            </a:pPr>
            <a:r>
              <a:rPr sz="2800" u="heavy" spc="-4" dirty="0" smtClean="0">
                <a:latin typeface="Calibri"/>
                <a:cs typeface="Calibri"/>
              </a:rPr>
              <a:t>D</a:t>
            </a:r>
            <a:r>
              <a:rPr sz="2800" u="heavy" spc="4" dirty="0" smtClean="0">
                <a:latin typeface="Calibri"/>
                <a:cs typeface="Calibri"/>
              </a:rPr>
              <a:t>i</a:t>
            </a:r>
            <a:r>
              <a:rPr sz="2800" u="heavy" spc="0" dirty="0" smtClean="0">
                <a:latin typeface="Calibri"/>
                <a:cs typeface="Calibri"/>
              </a:rPr>
              <a:t>l</a:t>
            </a:r>
            <a:r>
              <a:rPr sz="2800" u="heavy" spc="-41" dirty="0" smtClean="0">
                <a:latin typeface="Calibri"/>
                <a:cs typeface="Calibri"/>
              </a:rPr>
              <a:t> </a:t>
            </a:r>
            <a:r>
              <a:rPr sz="2800" u="heavy" spc="0" dirty="0" smtClean="0">
                <a:latin typeface="Calibri"/>
                <a:cs typeface="Calibri"/>
              </a:rPr>
              <a:t>Ge</a:t>
            </a:r>
            <a:r>
              <a:rPr sz="2800" u="heavy" spc="4" dirty="0" smtClean="0">
                <a:latin typeface="Calibri"/>
                <a:cs typeface="Calibri"/>
              </a:rPr>
              <a:t>l</a:t>
            </a:r>
            <a:r>
              <a:rPr sz="2800" u="heavy" spc="-4" dirty="0" smtClean="0">
                <a:latin typeface="Calibri"/>
                <a:cs typeface="Calibri"/>
              </a:rPr>
              <a:t>i</a:t>
            </a:r>
            <a:r>
              <a:rPr sz="2800" u="heavy" spc="9" dirty="0" smtClean="0">
                <a:latin typeface="Calibri"/>
                <a:cs typeface="Calibri"/>
              </a:rPr>
              <a:t>ş</a:t>
            </a:r>
            <a:r>
              <a:rPr sz="2800" u="heavy" spc="-4" dirty="0" smtClean="0">
                <a:latin typeface="Calibri"/>
                <a:cs typeface="Calibri"/>
              </a:rPr>
              <a:t>i</a:t>
            </a:r>
            <a:r>
              <a:rPr sz="2800" u="heavy" spc="9" dirty="0" smtClean="0">
                <a:latin typeface="Calibri"/>
                <a:cs typeface="Calibri"/>
              </a:rPr>
              <a:t>m</a:t>
            </a:r>
            <a:r>
              <a:rPr sz="2800" u="heavy" spc="0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  <a:p>
            <a:pPr marL="14477" marR="184916" indent="449579" algn="just">
              <a:lnSpc>
                <a:spcPct val="101420"/>
              </a:lnSpc>
              <a:spcBef>
                <a:spcPts val="10"/>
              </a:spcBef>
            </a:pP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-95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1</a:t>
            </a:r>
            <a:r>
              <a:rPr sz="2800" spc="0" dirty="0" smtClean="0">
                <a:latin typeface="Calibri"/>
                <a:cs typeface="Calibri"/>
              </a:rPr>
              <a:t>.</a:t>
            </a:r>
            <a:r>
              <a:rPr sz="2800" spc="-21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Ses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74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ay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rt</a:t>
            </a:r>
            <a:r>
              <a:rPr sz="2800" spc="-51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er.</a:t>
            </a:r>
            <a:r>
              <a:rPr sz="2800" spc="-5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(Göster</a:t>
            </a:r>
            <a:r>
              <a:rPr sz="2800" spc="4" dirty="0" smtClean="0">
                <a:latin typeface="Calibri"/>
                <a:cs typeface="Calibri"/>
              </a:rPr>
              <a:t>g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er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: Ses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5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öze</a:t>
            </a:r>
            <a:r>
              <a:rPr sz="2800" spc="4" dirty="0" smtClean="0">
                <a:latin typeface="Calibri"/>
                <a:cs typeface="Calibri"/>
              </a:rPr>
              <a:t>ll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4" dirty="0" smtClean="0">
                <a:latin typeface="Calibri"/>
                <a:cs typeface="Calibri"/>
              </a:rPr>
              <a:t>ği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9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9" dirty="0" smtClean="0">
                <a:latin typeface="Calibri"/>
                <a:cs typeface="Calibri"/>
              </a:rPr>
              <a:t>ö</a:t>
            </a:r>
            <a:r>
              <a:rPr sz="2800" spc="-4" dirty="0" smtClean="0">
                <a:latin typeface="Calibri"/>
                <a:cs typeface="Calibri"/>
              </a:rPr>
              <a:t>yl</a:t>
            </a:r>
            <a:r>
              <a:rPr sz="2800" spc="9" dirty="0" smtClean="0">
                <a:latin typeface="Calibri"/>
                <a:cs typeface="Calibri"/>
              </a:rPr>
              <a:t>er</a:t>
            </a:r>
            <a:r>
              <a:rPr sz="2800" spc="0" dirty="0" smtClean="0">
                <a:latin typeface="Calibri"/>
                <a:cs typeface="Calibri"/>
              </a:rPr>
              <a:t>.)</a:t>
            </a:r>
            <a:endParaRPr sz="2800">
              <a:latin typeface="Calibri"/>
              <a:cs typeface="Calibri"/>
            </a:endParaRPr>
          </a:p>
          <a:p>
            <a:pPr marL="14477" marR="427702" indent="449579">
              <a:lnSpc>
                <a:spcPct val="101826"/>
              </a:lnSpc>
              <a:spcBef>
                <a:spcPts val="5"/>
              </a:spcBef>
            </a:pP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-95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8</a:t>
            </a:r>
            <a:r>
              <a:rPr sz="2800" spc="0" dirty="0" smtClean="0">
                <a:latin typeface="Calibri"/>
                <a:cs typeface="Calibri"/>
              </a:rPr>
              <a:t>.</a:t>
            </a:r>
            <a:r>
              <a:rPr sz="2800" spc="-1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Di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di</a:t>
            </a:r>
            <a:r>
              <a:rPr sz="2800" spc="9" dirty="0" smtClean="0">
                <a:latin typeface="Calibri"/>
                <a:cs typeface="Calibri"/>
              </a:rPr>
              <a:t>k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er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/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er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6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ç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ş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i 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68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f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56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r.</a:t>
            </a:r>
            <a:r>
              <a:rPr sz="2800" spc="-5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(Göster</a:t>
            </a:r>
            <a:r>
              <a:rPr sz="2800" spc="4" dirty="0" smtClean="0">
                <a:latin typeface="Calibri"/>
                <a:cs typeface="Calibri"/>
              </a:rPr>
              <a:t>g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er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4477">
              <a:lnSpc>
                <a:spcPct val="101725"/>
              </a:lnSpc>
              <a:spcBef>
                <a:spcPts val="3418"/>
              </a:spcBef>
            </a:pP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er.)</a:t>
            </a:r>
            <a:r>
              <a:rPr sz="2800" spc="-52" dirty="0" smtClean="0">
                <a:latin typeface="Calibri"/>
                <a:cs typeface="Calibri"/>
              </a:rPr>
              <a:t> </a:t>
            </a:r>
            <a:r>
              <a:rPr sz="2800" u="heavy" spc="0" dirty="0" smtClean="0">
                <a:latin typeface="Calibri"/>
                <a:cs typeface="Calibri"/>
              </a:rPr>
              <a:t>Mo</a:t>
            </a:r>
            <a:r>
              <a:rPr sz="2800" u="heavy" spc="9" dirty="0" smtClean="0">
                <a:latin typeface="Calibri"/>
                <a:cs typeface="Calibri"/>
              </a:rPr>
              <a:t>t</a:t>
            </a:r>
            <a:r>
              <a:rPr sz="2800" u="heavy" spc="0" dirty="0" smtClean="0">
                <a:latin typeface="Calibri"/>
                <a:cs typeface="Calibri"/>
              </a:rPr>
              <a:t>or</a:t>
            </a:r>
            <a:r>
              <a:rPr sz="2800" u="heavy" spc="-73" dirty="0" smtClean="0">
                <a:latin typeface="Calibri"/>
                <a:cs typeface="Calibri"/>
              </a:rPr>
              <a:t> </a:t>
            </a:r>
            <a:r>
              <a:rPr sz="2800" u="heavy" spc="0" dirty="0" smtClean="0">
                <a:latin typeface="Calibri"/>
                <a:cs typeface="Calibri"/>
              </a:rPr>
              <a:t>Ge</a:t>
            </a:r>
            <a:r>
              <a:rPr sz="2800" u="heavy" spc="4" dirty="0" smtClean="0">
                <a:latin typeface="Calibri"/>
                <a:cs typeface="Calibri"/>
              </a:rPr>
              <a:t>l</a:t>
            </a:r>
            <a:r>
              <a:rPr sz="2800" u="heavy" spc="-4" dirty="0" smtClean="0">
                <a:latin typeface="Calibri"/>
                <a:cs typeface="Calibri"/>
              </a:rPr>
              <a:t>i</a:t>
            </a:r>
            <a:r>
              <a:rPr sz="2800" u="heavy" spc="0" dirty="0" smtClean="0">
                <a:latin typeface="Calibri"/>
                <a:cs typeface="Calibri"/>
              </a:rPr>
              <a:t>ş</a:t>
            </a:r>
            <a:r>
              <a:rPr sz="2800" u="heavy" spc="4" dirty="0" smtClean="0">
                <a:latin typeface="Calibri"/>
                <a:cs typeface="Calibri"/>
              </a:rPr>
              <a:t>i</a:t>
            </a:r>
            <a:r>
              <a:rPr sz="2800" u="heavy" spc="0" dirty="0" smtClean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  <a:p>
            <a:pPr marL="14477" marR="221489" indent="449579" algn="just">
              <a:lnSpc>
                <a:spcPct val="101623"/>
              </a:lnSpc>
              <a:spcBef>
                <a:spcPts val="5"/>
              </a:spcBef>
            </a:pP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-95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5</a:t>
            </a:r>
            <a:r>
              <a:rPr sz="2800" spc="0" dirty="0" smtClean="0">
                <a:latin typeface="Calibri"/>
                <a:cs typeface="Calibri"/>
              </a:rPr>
              <a:t>.</a:t>
            </a:r>
            <a:r>
              <a:rPr sz="2800" spc="-21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-4" dirty="0" smtClean="0">
                <a:latin typeface="Calibri"/>
                <a:cs typeface="Calibri"/>
              </a:rPr>
              <a:t>ü</a:t>
            </a:r>
            <a:r>
              <a:rPr sz="2800" spc="9" dirty="0" smtClean="0">
                <a:latin typeface="Calibri"/>
                <a:cs typeface="Calibri"/>
              </a:rPr>
              <a:t>z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6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ve</a:t>
            </a:r>
            <a:r>
              <a:rPr sz="2800" spc="-11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tm</a:t>
            </a:r>
            <a:r>
              <a:rPr sz="2800" spc="-47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ş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4" dirty="0" smtClean="0">
                <a:latin typeface="Calibri"/>
                <a:cs typeface="Calibri"/>
              </a:rPr>
              <a:t>ği</a:t>
            </a:r>
            <a:r>
              <a:rPr sz="2800" spc="-4" dirty="0" smtClean="0">
                <a:latin typeface="Calibri"/>
                <a:cs typeface="Calibri"/>
              </a:rPr>
              <a:t>nd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85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h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re</a:t>
            </a:r>
            <a:r>
              <a:rPr sz="2800" spc="9" dirty="0" smtClean="0">
                <a:latin typeface="Calibri"/>
                <a:cs typeface="Calibri"/>
              </a:rPr>
              <a:t>k</a:t>
            </a:r>
            <a:r>
              <a:rPr sz="2800" spc="0" dirty="0" smtClean="0">
                <a:latin typeface="Calibri"/>
                <a:cs typeface="Calibri"/>
              </a:rPr>
              <a:t>et e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er.</a:t>
            </a:r>
            <a:r>
              <a:rPr sz="2800" spc="-5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(Gö</a:t>
            </a:r>
            <a:r>
              <a:rPr sz="2800" spc="9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ter</a:t>
            </a:r>
            <a:r>
              <a:rPr sz="2800" spc="4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:</a:t>
            </a:r>
            <a:r>
              <a:rPr sz="2800" spc="-155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Ba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55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4" dirty="0" smtClean="0">
                <a:latin typeface="Calibri"/>
                <a:cs typeface="Calibri"/>
              </a:rPr>
              <a:t>an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53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dı</a:t>
            </a:r>
            <a:r>
              <a:rPr sz="2800" spc="9" dirty="0" smtClean="0">
                <a:latin typeface="Calibri"/>
                <a:cs typeface="Calibri"/>
              </a:rPr>
              <a:t>m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ı</a:t>
            </a:r>
            <a:r>
              <a:rPr sz="2800" spc="-92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ya</a:t>
            </a:r>
            <a:r>
              <a:rPr sz="2800" spc="-4" dirty="0" smtClean="0">
                <a:latin typeface="Calibri"/>
                <a:cs typeface="Calibri"/>
              </a:rPr>
              <a:t>p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r. M</a:t>
            </a:r>
            <a:r>
              <a:rPr sz="2800" spc="-4" dirty="0" smtClean="0">
                <a:latin typeface="Calibri"/>
                <a:cs typeface="Calibri"/>
              </a:rPr>
              <a:t>ü</a:t>
            </a:r>
            <a:r>
              <a:rPr sz="2800" spc="9" dirty="0" smtClean="0">
                <a:latin typeface="Calibri"/>
                <a:cs typeface="Calibri"/>
              </a:rPr>
              <a:t>z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6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ve</a:t>
            </a:r>
            <a:r>
              <a:rPr sz="2800" spc="-26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tm</a:t>
            </a:r>
            <a:r>
              <a:rPr sz="2800" spc="-4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ş</a:t>
            </a:r>
            <a:r>
              <a:rPr sz="2800" spc="-4" dirty="0" smtClean="0">
                <a:latin typeface="Calibri"/>
                <a:cs typeface="Calibri"/>
              </a:rPr>
              <a:t>li</a:t>
            </a:r>
            <a:r>
              <a:rPr sz="2800" spc="14" dirty="0" smtClean="0">
                <a:latin typeface="Calibri"/>
                <a:cs typeface="Calibri"/>
              </a:rPr>
              <a:t>ğ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100" dirty="0" smtClean="0">
                <a:latin typeface="Calibri"/>
                <a:cs typeface="Calibri"/>
              </a:rPr>
              <a:t> </a:t>
            </a:r>
            <a:r>
              <a:rPr sz="2800" spc="29" dirty="0" smtClean="0">
                <a:latin typeface="Calibri"/>
                <a:cs typeface="Calibri"/>
              </a:rPr>
              <a:t>d</a:t>
            </a:r>
            <a:r>
              <a:rPr sz="2800" spc="4" dirty="0" smtClean="0">
                <a:latin typeface="Calibri"/>
                <a:cs typeface="Calibri"/>
              </a:rPr>
              <a:t>an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53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er.)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0269" y="927099"/>
            <a:ext cx="7989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932240" y="3531615"/>
            <a:ext cx="8060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90371" y="723137"/>
            <a:ext cx="2350007" cy="0"/>
          </a:xfrm>
          <a:custGeom>
            <a:avLst/>
            <a:gdLst/>
            <a:ahLst/>
            <a:cxnLst/>
            <a:rect l="l" t="t" r="r" b="b"/>
            <a:pathLst>
              <a:path w="2350007">
                <a:moveTo>
                  <a:pt x="0" y="0"/>
                </a:moveTo>
                <a:lnTo>
                  <a:pt x="2350007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1903" y="723137"/>
            <a:ext cx="7619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51047" y="723137"/>
            <a:ext cx="6920483" cy="0"/>
          </a:xfrm>
          <a:custGeom>
            <a:avLst/>
            <a:gdLst/>
            <a:ahLst/>
            <a:cxnLst/>
            <a:rect l="l" t="t" r="r" b="b"/>
            <a:pathLst>
              <a:path w="6920483">
                <a:moveTo>
                  <a:pt x="0" y="0"/>
                </a:moveTo>
                <a:lnTo>
                  <a:pt x="6920483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7803" y="2073401"/>
            <a:ext cx="2322575" cy="0"/>
          </a:xfrm>
          <a:custGeom>
            <a:avLst/>
            <a:gdLst/>
            <a:ahLst/>
            <a:cxnLst/>
            <a:rect l="l" t="t" r="r" b="b"/>
            <a:pathLst>
              <a:path w="2322575">
                <a:moveTo>
                  <a:pt x="0" y="0"/>
                </a:moveTo>
                <a:lnTo>
                  <a:pt x="2322575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69335" y="2073401"/>
            <a:ext cx="6902195" cy="0"/>
          </a:xfrm>
          <a:custGeom>
            <a:avLst/>
            <a:gdLst/>
            <a:ahLst/>
            <a:cxnLst/>
            <a:rect l="l" t="t" r="r" b="b"/>
            <a:pathLst>
              <a:path w="6902195">
                <a:moveTo>
                  <a:pt x="0" y="0"/>
                </a:moveTo>
                <a:lnTo>
                  <a:pt x="6902195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803" y="2518409"/>
            <a:ext cx="2322575" cy="0"/>
          </a:xfrm>
          <a:custGeom>
            <a:avLst/>
            <a:gdLst/>
            <a:ahLst/>
            <a:cxnLst/>
            <a:rect l="l" t="t" r="r" b="b"/>
            <a:pathLst>
              <a:path w="2322575">
                <a:moveTo>
                  <a:pt x="0" y="0"/>
                </a:moveTo>
                <a:lnTo>
                  <a:pt x="2322575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69335" y="2518409"/>
            <a:ext cx="6902195" cy="0"/>
          </a:xfrm>
          <a:custGeom>
            <a:avLst/>
            <a:gdLst/>
            <a:ahLst/>
            <a:cxnLst/>
            <a:rect l="l" t="t" r="r" b="b"/>
            <a:pathLst>
              <a:path w="6902195">
                <a:moveTo>
                  <a:pt x="0" y="0"/>
                </a:moveTo>
                <a:lnTo>
                  <a:pt x="6902195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3325" y="728471"/>
            <a:ext cx="0" cy="2228087"/>
          </a:xfrm>
          <a:custGeom>
            <a:avLst/>
            <a:gdLst/>
            <a:ahLst/>
            <a:cxnLst/>
            <a:rect l="l" t="t" r="r" b="b"/>
            <a:pathLst>
              <a:path h="2228087">
                <a:moveTo>
                  <a:pt x="0" y="0"/>
                </a:moveTo>
                <a:lnTo>
                  <a:pt x="0" y="2228087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0371" y="2961893"/>
            <a:ext cx="2350007" cy="0"/>
          </a:xfrm>
          <a:custGeom>
            <a:avLst/>
            <a:gdLst/>
            <a:ahLst/>
            <a:cxnLst/>
            <a:rect l="l" t="t" r="r" b="b"/>
            <a:pathLst>
              <a:path w="2350007">
                <a:moveTo>
                  <a:pt x="0" y="0"/>
                </a:moveTo>
                <a:lnTo>
                  <a:pt x="2350007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54857" y="728471"/>
            <a:ext cx="0" cy="2228087"/>
          </a:xfrm>
          <a:custGeom>
            <a:avLst/>
            <a:gdLst/>
            <a:ahLst/>
            <a:cxnLst/>
            <a:rect l="l" t="t" r="r" b="b"/>
            <a:pathLst>
              <a:path h="2228087">
                <a:moveTo>
                  <a:pt x="0" y="0"/>
                </a:moveTo>
                <a:lnTo>
                  <a:pt x="0" y="2228087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1903" y="2961893"/>
            <a:ext cx="7619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1047" y="2961893"/>
            <a:ext cx="6920483" cy="0"/>
          </a:xfrm>
          <a:custGeom>
            <a:avLst/>
            <a:gdLst/>
            <a:ahLst/>
            <a:cxnLst/>
            <a:rect l="l" t="t" r="r" b="b"/>
            <a:pathLst>
              <a:path w="6920483">
                <a:moveTo>
                  <a:pt x="0" y="0"/>
                </a:moveTo>
                <a:lnTo>
                  <a:pt x="6920483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86009" y="710183"/>
            <a:ext cx="0" cy="2264663"/>
          </a:xfrm>
          <a:custGeom>
            <a:avLst/>
            <a:gdLst/>
            <a:ahLst/>
            <a:cxnLst/>
            <a:rect l="l" t="t" r="r" b="b"/>
            <a:pathLst>
              <a:path h="2264663">
                <a:moveTo>
                  <a:pt x="0" y="0"/>
                </a:moveTo>
                <a:lnTo>
                  <a:pt x="0" y="2264663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3325" y="723137"/>
            <a:ext cx="2351531" cy="1350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002" marR="52192" indent="449580">
              <a:lnSpc>
                <a:spcPct val="101826"/>
              </a:lnSpc>
              <a:spcBef>
                <a:spcPts val="180"/>
              </a:spcBef>
            </a:pPr>
            <a:r>
              <a:rPr sz="2800" b="1" spc="-4" dirty="0" smtClean="0">
                <a:latin typeface="Calibri"/>
                <a:cs typeface="Calibri"/>
              </a:rPr>
              <a:t>K</a:t>
            </a:r>
            <a:r>
              <a:rPr sz="2800" b="1" spc="0" dirty="0" smtClean="0">
                <a:latin typeface="Calibri"/>
                <a:cs typeface="Calibri"/>
              </a:rPr>
              <a:t>ul</a:t>
            </a:r>
            <a:r>
              <a:rPr sz="2800" b="1" spc="9" dirty="0" smtClean="0">
                <a:latin typeface="Calibri"/>
                <a:cs typeface="Calibri"/>
              </a:rPr>
              <a:t>l</a:t>
            </a:r>
            <a:r>
              <a:rPr sz="2800" b="1" spc="0" dirty="0" smtClean="0">
                <a:latin typeface="Calibri"/>
                <a:cs typeface="Calibri"/>
              </a:rPr>
              <a:t>an</a:t>
            </a:r>
            <a:r>
              <a:rPr sz="2800" b="1" spc="9" dirty="0" smtClean="0">
                <a:latin typeface="Calibri"/>
                <a:cs typeface="Calibri"/>
              </a:rPr>
              <a:t>ı</a:t>
            </a:r>
            <a:r>
              <a:rPr sz="2800" b="1" spc="0" dirty="0" smtClean="0">
                <a:latin typeface="Calibri"/>
                <a:cs typeface="Calibri"/>
              </a:rPr>
              <a:t>la</a:t>
            </a:r>
            <a:r>
              <a:rPr sz="2800" b="1" spc="4" dirty="0" smtClean="0">
                <a:latin typeface="Calibri"/>
                <a:cs typeface="Calibri"/>
              </a:rPr>
              <a:t>c</a:t>
            </a:r>
            <a:r>
              <a:rPr sz="2800" b="1" spc="0" dirty="0" smtClean="0">
                <a:latin typeface="Calibri"/>
                <a:cs typeface="Calibri"/>
              </a:rPr>
              <a:t>ak Y</a:t>
            </a:r>
            <a:r>
              <a:rPr sz="2800" b="1" spc="-4" dirty="0" smtClean="0">
                <a:latin typeface="Calibri"/>
                <a:cs typeface="Calibri"/>
              </a:rPr>
              <a:t>ö</a:t>
            </a:r>
            <a:r>
              <a:rPr sz="2800" b="1" spc="0" dirty="0" smtClean="0">
                <a:latin typeface="Calibri"/>
                <a:cs typeface="Calibri"/>
              </a:rPr>
              <a:t>nt</a:t>
            </a:r>
            <a:r>
              <a:rPr sz="2800" b="1" spc="-4" dirty="0" smtClean="0">
                <a:latin typeface="Calibri"/>
                <a:cs typeface="Calibri"/>
              </a:rPr>
              <a:t>e</a:t>
            </a:r>
            <a:r>
              <a:rPr sz="2800" b="1" spc="0" dirty="0" smtClean="0">
                <a:latin typeface="Calibri"/>
                <a:cs typeface="Calibri"/>
              </a:rPr>
              <a:t>m</a:t>
            </a:r>
            <a:r>
              <a:rPr sz="2800" b="1" spc="-86" dirty="0" smtClean="0">
                <a:latin typeface="Calibri"/>
                <a:cs typeface="Calibri"/>
              </a:rPr>
              <a:t> </a:t>
            </a:r>
            <a:r>
              <a:rPr sz="2800" b="1" spc="9" dirty="0" smtClean="0">
                <a:latin typeface="Calibri"/>
                <a:cs typeface="Calibri"/>
              </a:rPr>
              <a:t>v</a:t>
            </a:r>
            <a:r>
              <a:rPr sz="2800" b="1" spc="0" dirty="0" smtClean="0">
                <a:latin typeface="Calibri"/>
                <a:cs typeface="Calibri"/>
              </a:rPr>
              <a:t>e </a:t>
            </a:r>
            <a:r>
              <a:rPr sz="2800" b="1" spc="-4" dirty="0" smtClean="0">
                <a:latin typeface="Calibri"/>
                <a:cs typeface="Calibri"/>
              </a:rPr>
              <a:t>Te</a:t>
            </a:r>
            <a:r>
              <a:rPr sz="2800" b="1" spc="0" dirty="0" smtClean="0">
                <a:latin typeface="Calibri"/>
                <a:cs typeface="Calibri"/>
              </a:rPr>
              <a:t>k</a:t>
            </a:r>
            <a:r>
              <a:rPr sz="2800" b="1" spc="9" dirty="0" smtClean="0">
                <a:latin typeface="Calibri"/>
                <a:cs typeface="Calibri"/>
              </a:rPr>
              <a:t>n</a:t>
            </a:r>
            <a:r>
              <a:rPr sz="2800" b="1" spc="0" dirty="0" smtClean="0">
                <a:latin typeface="Calibri"/>
                <a:cs typeface="Calibri"/>
              </a:rPr>
              <a:t>ikl</a:t>
            </a:r>
            <a:r>
              <a:rPr sz="2800" b="1" spc="-4" dirty="0" smtClean="0">
                <a:latin typeface="Calibri"/>
                <a:cs typeface="Calibri"/>
              </a:rPr>
              <a:t>e</a:t>
            </a:r>
            <a:r>
              <a:rPr sz="2800" b="1" spc="0" dirty="0" smtClean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4857" y="723137"/>
            <a:ext cx="6931151" cy="1350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464057">
              <a:lnSpc>
                <a:spcPct val="101725"/>
              </a:lnSpc>
              <a:spcBef>
                <a:spcPts val="4319"/>
              </a:spcBef>
            </a:pPr>
            <a:r>
              <a:rPr sz="2800" spc="4" dirty="0" smtClean="0">
                <a:latin typeface="Calibri"/>
                <a:cs typeface="Calibri"/>
              </a:rPr>
              <a:t>Ta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4" dirty="0" smtClean="0">
                <a:latin typeface="Calibri"/>
                <a:cs typeface="Calibri"/>
              </a:rPr>
              <a:t>li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73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y</a:t>
            </a:r>
            <a:r>
              <a:rPr sz="2800" spc="-4" dirty="0" smtClean="0">
                <a:latin typeface="Calibri"/>
                <a:cs typeface="Calibri"/>
              </a:rPr>
              <a:t>un</a:t>
            </a:r>
            <a:r>
              <a:rPr sz="2800" spc="0" dirty="0" smtClean="0">
                <a:latin typeface="Calibri"/>
                <a:cs typeface="Calibri"/>
              </a:rPr>
              <a:t>,</a:t>
            </a:r>
            <a:r>
              <a:rPr sz="2800" spc="-67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ol</a:t>
            </a:r>
            <a:r>
              <a:rPr sz="2800" spc="-31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y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ma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3325" y="2073401"/>
            <a:ext cx="2351531" cy="445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5582">
              <a:lnSpc>
                <a:spcPct val="101725"/>
              </a:lnSpc>
              <a:spcBef>
                <a:spcPts val="40"/>
              </a:spcBef>
            </a:pPr>
            <a:r>
              <a:rPr sz="2800" b="1" spc="4" dirty="0" smtClean="0">
                <a:latin typeface="Calibri"/>
                <a:cs typeface="Calibri"/>
              </a:rPr>
              <a:t>M</a:t>
            </a:r>
            <a:r>
              <a:rPr sz="2800" b="1" spc="0" dirty="0" smtClean="0">
                <a:latin typeface="Calibri"/>
                <a:cs typeface="Calibri"/>
              </a:rPr>
              <a:t>at</a:t>
            </a:r>
            <a:r>
              <a:rPr sz="2800" b="1" spc="-4" dirty="0" smtClean="0">
                <a:latin typeface="Calibri"/>
                <a:cs typeface="Calibri"/>
              </a:rPr>
              <a:t>e</a:t>
            </a:r>
            <a:r>
              <a:rPr sz="2800" b="1" spc="0" dirty="0" smtClean="0">
                <a:latin typeface="Calibri"/>
                <a:cs typeface="Calibri"/>
              </a:rPr>
              <a:t>r</a:t>
            </a:r>
            <a:r>
              <a:rPr sz="2800" b="1" spc="-4" dirty="0" smtClean="0">
                <a:latin typeface="Calibri"/>
                <a:cs typeface="Calibri"/>
              </a:rPr>
              <a:t>y</a:t>
            </a:r>
            <a:r>
              <a:rPr sz="2800" b="1" spc="9" dirty="0" smtClean="0">
                <a:latin typeface="Calibri"/>
                <a:cs typeface="Calibri"/>
              </a:rPr>
              <a:t>a</a:t>
            </a:r>
            <a:r>
              <a:rPr sz="2800" b="1" spc="0" dirty="0" smtClean="0">
                <a:latin typeface="Calibri"/>
                <a:cs typeface="Calibri"/>
              </a:rPr>
              <a:t>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4857" y="2073401"/>
            <a:ext cx="6931151" cy="445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4057">
              <a:lnSpc>
                <a:spcPct val="101725"/>
              </a:lnSpc>
              <a:spcBef>
                <a:spcPts val="40"/>
              </a:spcBef>
            </a:pPr>
            <a:r>
              <a:rPr sz="2800" spc="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ef,</a:t>
            </a:r>
            <a:r>
              <a:rPr sz="2800" spc="-42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ç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c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6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yı</a:t>
            </a:r>
            <a:r>
              <a:rPr sz="2800" spc="9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ı</a:t>
            </a:r>
            <a:r>
              <a:rPr sz="2800" spc="-6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6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-4" dirty="0" smtClean="0">
                <a:latin typeface="Calibri"/>
                <a:cs typeface="Calibri"/>
              </a:rPr>
              <a:t>nd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325" y="2518409"/>
            <a:ext cx="2351531" cy="443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5582">
              <a:lnSpc>
                <a:spcPct val="101725"/>
              </a:lnSpc>
              <a:spcBef>
                <a:spcPts val="25"/>
              </a:spcBef>
            </a:pPr>
            <a:r>
              <a:rPr sz="2800" b="1" spc="4" dirty="0" smtClean="0">
                <a:latin typeface="Calibri"/>
                <a:cs typeface="Calibri"/>
              </a:rPr>
              <a:t>O</a:t>
            </a:r>
            <a:r>
              <a:rPr sz="2800" b="1" spc="0" dirty="0" smtClean="0">
                <a:latin typeface="Calibri"/>
                <a:cs typeface="Calibri"/>
              </a:rPr>
              <a:t>rtam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54857" y="2518409"/>
            <a:ext cx="6931151" cy="443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4057">
              <a:lnSpc>
                <a:spcPct val="101725"/>
              </a:lnSpc>
              <a:spcBef>
                <a:spcPts val="25"/>
              </a:spcBef>
            </a:pP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f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2962655" cy="489203"/>
          </a:xfrm>
          <a:custGeom>
            <a:avLst/>
            <a:gdLst/>
            <a:ahLst/>
            <a:cxnLst/>
            <a:rect l="l" t="t" r="r" b="b"/>
            <a:pathLst>
              <a:path w="2962655" h="489203">
                <a:moveTo>
                  <a:pt x="0" y="489203"/>
                </a:moveTo>
                <a:lnTo>
                  <a:pt x="2962655" y="489203"/>
                </a:lnTo>
                <a:lnTo>
                  <a:pt x="296265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2962655" cy="74675"/>
          </a:xfrm>
          <a:custGeom>
            <a:avLst/>
            <a:gdLst/>
            <a:ahLst/>
            <a:cxnLst/>
            <a:rect l="l" t="t" r="r" b="b"/>
            <a:pathLst>
              <a:path w="2962655" h="74675">
                <a:moveTo>
                  <a:pt x="0" y="74675"/>
                </a:moveTo>
                <a:lnTo>
                  <a:pt x="2962655" y="74675"/>
                </a:lnTo>
                <a:lnTo>
                  <a:pt x="29626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1492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14927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2962655" cy="74675"/>
          </a:xfrm>
          <a:custGeom>
            <a:avLst/>
            <a:gdLst/>
            <a:ahLst/>
            <a:cxnLst/>
            <a:rect l="l" t="t" r="r" b="b"/>
            <a:pathLst>
              <a:path w="2962655" h="74675">
                <a:moveTo>
                  <a:pt x="0" y="74675"/>
                </a:moveTo>
                <a:lnTo>
                  <a:pt x="2962655" y="74675"/>
                </a:lnTo>
                <a:lnTo>
                  <a:pt x="29626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2962655" cy="74675"/>
          </a:xfrm>
          <a:custGeom>
            <a:avLst/>
            <a:gdLst/>
            <a:ahLst/>
            <a:cxnLst/>
            <a:rect l="l" t="t" r="r" b="b"/>
            <a:pathLst>
              <a:path w="2962655" h="74675">
                <a:moveTo>
                  <a:pt x="0" y="74675"/>
                </a:moveTo>
                <a:lnTo>
                  <a:pt x="2962655" y="74675"/>
                </a:lnTo>
                <a:lnTo>
                  <a:pt x="29626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91127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14927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14927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9112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1492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052760" cy="3661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-9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syon</a:t>
            </a:r>
            <a:r>
              <a:rPr sz="4500" spc="-18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hi</a:t>
            </a:r>
            <a:r>
              <a:rPr sz="4500" spc="4" baseline="2730" dirty="0" smtClean="0">
                <a:latin typeface="Calibri"/>
                <a:cs typeface="Calibri"/>
              </a:rPr>
              <a:t>kâ</a:t>
            </a:r>
            <a:r>
              <a:rPr sz="4500" spc="0" baseline="2730" dirty="0" smtClean="0">
                <a:latin typeface="Calibri"/>
                <a:cs typeface="Calibri"/>
              </a:rPr>
              <a:t>ye</a:t>
            </a:r>
            <a:r>
              <a:rPr sz="4500" spc="-7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ya</a:t>
            </a:r>
            <a:r>
              <a:rPr sz="4500" spc="-5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7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ind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7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un</a:t>
            </a:r>
            <a:r>
              <a:rPr sz="4500" spc="4" baseline="2730" dirty="0" smtClean="0">
                <a:latin typeface="Calibri"/>
                <a:cs typeface="Calibri"/>
              </a:rPr>
              <a:t>u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320408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syo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lide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4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2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yi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4" dirty="0" smtClean="0">
                <a:latin typeface="Calibri"/>
                <a:cs typeface="Calibri"/>
              </a:rPr>
              <a:t>çla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acağ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1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311581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296417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yo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4165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690365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2964179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90371" y="723137"/>
            <a:ext cx="2350007" cy="0"/>
          </a:xfrm>
          <a:custGeom>
            <a:avLst/>
            <a:gdLst/>
            <a:ahLst/>
            <a:cxnLst/>
            <a:rect l="l" t="t" r="r" b="b"/>
            <a:pathLst>
              <a:path w="2350007">
                <a:moveTo>
                  <a:pt x="0" y="0"/>
                </a:moveTo>
                <a:lnTo>
                  <a:pt x="2350007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1903" y="723137"/>
            <a:ext cx="7619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51047" y="723137"/>
            <a:ext cx="6920483" cy="0"/>
          </a:xfrm>
          <a:custGeom>
            <a:avLst/>
            <a:gdLst/>
            <a:ahLst/>
            <a:cxnLst/>
            <a:rect l="l" t="t" r="r" b="b"/>
            <a:pathLst>
              <a:path w="6920483">
                <a:moveTo>
                  <a:pt x="0" y="0"/>
                </a:moveTo>
                <a:lnTo>
                  <a:pt x="6920483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3325" y="728471"/>
            <a:ext cx="0" cy="4860035"/>
          </a:xfrm>
          <a:custGeom>
            <a:avLst/>
            <a:gdLst/>
            <a:ahLst/>
            <a:cxnLst/>
            <a:rect l="l" t="t" r="r" b="b"/>
            <a:pathLst>
              <a:path h="4860035">
                <a:moveTo>
                  <a:pt x="0" y="0"/>
                </a:moveTo>
                <a:lnTo>
                  <a:pt x="0" y="4860035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0371" y="5593841"/>
            <a:ext cx="2350007" cy="0"/>
          </a:xfrm>
          <a:custGeom>
            <a:avLst/>
            <a:gdLst/>
            <a:ahLst/>
            <a:cxnLst/>
            <a:rect l="l" t="t" r="r" b="b"/>
            <a:pathLst>
              <a:path w="2350007">
                <a:moveTo>
                  <a:pt x="0" y="0"/>
                </a:moveTo>
                <a:lnTo>
                  <a:pt x="2350007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54857" y="728471"/>
            <a:ext cx="0" cy="4860035"/>
          </a:xfrm>
          <a:custGeom>
            <a:avLst/>
            <a:gdLst/>
            <a:ahLst/>
            <a:cxnLst/>
            <a:rect l="l" t="t" r="r" b="b"/>
            <a:pathLst>
              <a:path h="4860035">
                <a:moveTo>
                  <a:pt x="0" y="0"/>
                </a:moveTo>
                <a:lnTo>
                  <a:pt x="0" y="4860035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1903" y="5593841"/>
            <a:ext cx="7619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51047" y="5593841"/>
            <a:ext cx="6920483" cy="0"/>
          </a:xfrm>
          <a:custGeom>
            <a:avLst/>
            <a:gdLst/>
            <a:ahLst/>
            <a:cxnLst/>
            <a:rect l="l" t="t" r="r" b="b"/>
            <a:pathLst>
              <a:path w="6920483">
                <a:moveTo>
                  <a:pt x="0" y="0"/>
                </a:moveTo>
                <a:lnTo>
                  <a:pt x="6920483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86009" y="710183"/>
            <a:ext cx="0" cy="4896611"/>
          </a:xfrm>
          <a:custGeom>
            <a:avLst/>
            <a:gdLst/>
            <a:ahLst/>
            <a:cxnLst/>
            <a:rect l="l" t="t" r="r" b="b"/>
            <a:pathLst>
              <a:path h="4896611">
                <a:moveTo>
                  <a:pt x="0" y="0"/>
                </a:moveTo>
                <a:lnTo>
                  <a:pt x="0" y="4896611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56635" y="3217036"/>
            <a:ext cx="64132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4" baseline="2925" dirty="0" smtClean="0">
                <a:latin typeface="Calibri"/>
                <a:cs typeface="Calibri"/>
              </a:rPr>
              <a:t>h</a:t>
            </a:r>
            <a:r>
              <a:rPr sz="4200" spc="4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reket</a:t>
            </a:r>
            <a:r>
              <a:rPr sz="4200" spc="-87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me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z</a:t>
            </a:r>
            <a:r>
              <a:rPr sz="4200" spc="-91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g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ekmekt</a:t>
            </a:r>
            <a:r>
              <a:rPr sz="4200" spc="9" baseline="2925" dirty="0" smtClean="0">
                <a:latin typeface="Calibri"/>
                <a:cs typeface="Calibri"/>
              </a:rPr>
              <a:t>e</a:t>
            </a:r>
            <a:r>
              <a:rPr sz="4200" spc="-4" baseline="2925" dirty="0" smtClean="0">
                <a:latin typeface="Calibri"/>
                <a:cs typeface="Calibri"/>
              </a:rPr>
              <a:t>d</a:t>
            </a:r>
            <a:r>
              <a:rPr sz="4200" spc="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r.</a:t>
            </a:r>
            <a:r>
              <a:rPr sz="4200" spc="-173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ef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n</a:t>
            </a:r>
            <a:r>
              <a:rPr sz="4200" spc="-57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9" baseline="2925" dirty="0" smtClean="0">
                <a:latin typeface="Calibri"/>
                <a:cs typeface="Calibri"/>
              </a:rPr>
              <a:t>es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325" y="723137"/>
            <a:ext cx="2351531" cy="4870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465582">
              <a:lnSpc>
                <a:spcPct val="101725"/>
              </a:lnSpc>
              <a:spcBef>
                <a:spcPts val="16463"/>
              </a:spcBef>
            </a:pPr>
            <a:r>
              <a:rPr sz="2800" b="1" spc="4" dirty="0" smtClean="0">
                <a:latin typeface="Calibri"/>
                <a:cs typeface="Calibri"/>
              </a:rPr>
              <a:t>Ö</a:t>
            </a:r>
            <a:r>
              <a:rPr sz="2800" b="1" spc="-4" dirty="0" smtClean="0">
                <a:latin typeface="Calibri"/>
                <a:cs typeface="Calibri"/>
              </a:rPr>
              <a:t>ğ</a:t>
            </a:r>
            <a:r>
              <a:rPr sz="2800" b="1" spc="0" dirty="0" smtClean="0">
                <a:latin typeface="Calibri"/>
                <a:cs typeface="Calibri"/>
              </a:rPr>
              <a:t>r</a:t>
            </a:r>
            <a:r>
              <a:rPr sz="2800" b="1" spc="-4" dirty="0" smtClean="0">
                <a:latin typeface="Calibri"/>
                <a:cs typeface="Calibri"/>
              </a:rPr>
              <a:t>e</a:t>
            </a:r>
            <a:r>
              <a:rPr sz="2800" b="1" spc="0" dirty="0" smtClean="0">
                <a:latin typeface="Calibri"/>
                <a:cs typeface="Calibri"/>
              </a:rPr>
              <a:t>n</a:t>
            </a:r>
            <a:r>
              <a:rPr sz="2800" b="1" spc="4" dirty="0" smtClean="0">
                <a:latin typeface="Calibri"/>
                <a:cs typeface="Calibri"/>
              </a:rPr>
              <a:t>m</a:t>
            </a:r>
            <a:r>
              <a:rPr sz="2800" b="1" spc="0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6002">
              <a:lnSpc>
                <a:spcPct val="101725"/>
              </a:lnSpc>
            </a:pPr>
            <a:r>
              <a:rPr sz="2800" b="1" spc="0" dirty="0" smtClean="0">
                <a:latin typeface="Calibri"/>
                <a:cs typeface="Calibri"/>
              </a:rPr>
              <a:t>Sür</a:t>
            </a:r>
            <a:r>
              <a:rPr sz="2800" b="1" spc="-4" dirty="0" smtClean="0">
                <a:latin typeface="Calibri"/>
                <a:cs typeface="Calibri"/>
              </a:rPr>
              <a:t>e</a:t>
            </a:r>
            <a:r>
              <a:rPr sz="2800" b="1" spc="4" dirty="0" smtClean="0">
                <a:latin typeface="Calibri"/>
                <a:cs typeface="Calibri"/>
              </a:rPr>
              <a:t>c</a:t>
            </a:r>
            <a:r>
              <a:rPr sz="2800" b="1" spc="0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54857" y="723137"/>
            <a:ext cx="6931151" cy="4870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4477" marR="55896" indent="449579">
              <a:lnSpc>
                <a:spcPct val="101826"/>
              </a:lnSpc>
              <a:spcBef>
                <a:spcPts val="4499"/>
              </a:spcBef>
            </a:pPr>
            <a:r>
              <a:rPr sz="2800" b="1" spc="0" dirty="0" smtClean="0">
                <a:latin typeface="Calibri"/>
                <a:cs typeface="Calibri"/>
              </a:rPr>
              <a:t>Isın</a:t>
            </a:r>
            <a:r>
              <a:rPr sz="2800" b="1" spc="4" dirty="0" smtClean="0">
                <a:latin typeface="Calibri"/>
                <a:cs typeface="Calibri"/>
              </a:rPr>
              <a:t>m</a:t>
            </a:r>
            <a:r>
              <a:rPr sz="2800" b="1" spc="0" dirty="0" smtClean="0">
                <a:latin typeface="Calibri"/>
                <a:cs typeface="Calibri"/>
              </a:rPr>
              <a:t>a</a:t>
            </a:r>
            <a:r>
              <a:rPr sz="2800" b="1" spc="-76" dirty="0" smtClean="0">
                <a:latin typeface="Calibri"/>
                <a:cs typeface="Calibri"/>
              </a:rPr>
              <a:t> </a:t>
            </a:r>
            <a:r>
              <a:rPr sz="2800" b="1" spc="4" dirty="0" smtClean="0">
                <a:latin typeface="Calibri"/>
                <a:cs typeface="Calibri"/>
              </a:rPr>
              <a:t>ç</a:t>
            </a:r>
            <a:r>
              <a:rPr sz="2800" b="1" spc="0" dirty="0" smtClean="0">
                <a:latin typeface="Calibri"/>
                <a:cs typeface="Calibri"/>
              </a:rPr>
              <a:t>al</a:t>
            </a:r>
            <a:r>
              <a:rPr sz="2800" b="1" spc="9" dirty="0" smtClean="0">
                <a:latin typeface="Calibri"/>
                <a:cs typeface="Calibri"/>
              </a:rPr>
              <a:t>ı</a:t>
            </a:r>
            <a:r>
              <a:rPr sz="2800" b="1" spc="0" dirty="0" smtClean="0">
                <a:latin typeface="Calibri"/>
                <a:cs typeface="Calibri"/>
              </a:rPr>
              <a:t>ş</a:t>
            </a:r>
            <a:r>
              <a:rPr sz="2800" b="1" spc="4" dirty="0" smtClean="0">
                <a:latin typeface="Calibri"/>
                <a:cs typeface="Calibri"/>
              </a:rPr>
              <a:t>m</a:t>
            </a:r>
            <a:r>
              <a:rPr sz="2800" b="1" spc="0" dirty="0" smtClean="0">
                <a:latin typeface="Calibri"/>
                <a:cs typeface="Calibri"/>
              </a:rPr>
              <a:t>ası:</a:t>
            </a:r>
            <a:r>
              <a:rPr sz="2800" b="1" spc="-87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Ö</a:t>
            </a:r>
            <a:r>
              <a:rPr sz="2800" spc="4" dirty="0" smtClean="0">
                <a:latin typeface="Calibri"/>
                <a:cs typeface="Calibri"/>
              </a:rPr>
              <a:t>ğ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etmen</a:t>
            </a:r>
            <a:r>
              <a:rPr sz="2800" spc="-115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ç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14" dirty="0" smtClean="0">
                <a:latin typeface="Calibri"/>
                <a:cs typeface="Calibri"/>
              </a:rPr>
              <a:t>c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ra </a:t>
            </a:r>
            <a:r>
              <a:rPr sz="2800" spc="4" dirty="0" smtClean="0">
                <a:latin typeface="Calibri"/>
                <a:cs typeface="Calibri"/>
              </a:rPr>
              <a:t>“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10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vere</a:t>
            </a:r>
            <a:r>
              <a:rPr sz="2800" spc="4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4" dirty="0" smtClean="0">
                <a:latin typeface="Calibri"/>
                <a:cs typeface="Calibri"/>
              </a:rPr>
              <a:t>ği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-77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ö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er</a:t>
            </a:r>
            <a:r>
              <a:rPr sz="2800" spc="4" dirty="0" smtClean="0">
                <a:latin typeface="Calibri"/>
                <a:cs typeface="Calibri"/>
              </a:rPr>
              <a:t>g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re</a:t>
            </a:r>
            <a:r>
              <a:rPr sz="2800" spc="-136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öre</a:t>
            </a:r>
            <a:r>
              <a:rPr sz="2800" spc="-51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h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reket etme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z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98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4" dirty="0" smtClean="0">
                <a:latin typeface="Calibri"/>
                <a:cs typeface="Calibri"/>
              </a:rPr>
              <a:t>iy</a:t>
            </a:r>
            <a:r>
              <a:rPr sz="2800" spc="9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m.</a:t>
            </a:r>
            <a:r>
              <a:rPr sz="2800" spc="-11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ca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6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m</a:t>
            </a:r>
            <a:r>
              <a:rPr sz="2800" spc="50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eki</a:t>
            </a:r>
            <a:r>
              <a:rPr sz="2800" spc="-96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fi</a:t>
            </a:r>
            <a:r>
              <a:rPr sz="2800" spc="-38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hı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ı </a:t>
            </a:r>
            <a:r>
              <a:rPr sz="2800" spc="4" dirty="0" smtClean="0">
                <a:latin typeface="Calibri"/>
                <a:cs typeface="Calibri"/>
              </a:rPr>
              <a:t>ça</a:t>
            </a:r>
            <a:r>
              <a:rPr sz="2800" spc="-4" dirty="0" smtClean="0">
                <a:latin typeface="Calibri"/>
                <a:cs typeface="Calibri"/>
              </a:rPr>
              <a:t>ldı</a:t>
            </a:r>
            <a:r>
              <a:rPr sz="2800" spc="14" dirty="0" smtClean="0">
                <a:latin typeface="Calibri"/>
                <a:cs typeface="Calibri"/>
              </a:rPr>
              <a:t>ğ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9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122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hı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,</a:t>
            </a:r>
            <a:r>
              <a:rPr sz="2800" spc="-37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9" dirty="0" smtClean="0">
                <a:latin typeface="Calibri"/>
                <a:cs typeface="Calibri"/>
              </a:rPr>
              <a:t>v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ş</a:t>
            </a:r>
            <a:r>
              <a:rPr sz="2800" spc="-62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ça</a:t>
            </a:r>
            <a:r>
              <a:rPr sz="2800" spc="-4" dirty="0" smtClean="0">
                <a:latin typeface="Calibri"/>
                <a:cs typeface="Calibri"/>
              </a:rPr>
              <a:t>ldı</a:t>
            </a:r>
            <a:r>
              <a:rPr sz="2800" spc="4" dirty="0" smtClean="0">
                <a:latin typeface="Calibri"/>
                <a:cs typeface="Calibri"/>
              </a:rPr>
              <a:t>ğı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122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se</a:t>
            </a:r>
            <a:r>
              <a:rPr sz="2800" spc="-16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v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ş</a:t>
            </a:r>
            <a:endParaRPr sz="2800">
              <a:latin typeface="Calibri"/>
              <a:cs typeface="Calibri"/>
            </a:endParaRPr>
          </a:p>
          <a:p>
            <a:pPr marL="14477" marR="387007">
              <a:lnSpc>
                <a:spcPct val="101826"/>
              </a:lnSpc>
              <a:spcBef>
                <a:spcPts val="3406"/>
              </a:spcBef>
            </a:pP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4" dirty="0" smtClean="0">
                <a:latin typeface="Calibri"/>
                <a:cs typeface="Calibri"/>
              </a:rPr>
              <a:t>u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4" dirty="0" smtClean="0">
                <a:latin typeface="Calibri"/>
                <a:cs typeface="Calibri"/>
              </a:rPr>
              <a:t>ab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ni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-136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4" dirty="0" smtClean="0">
                <a:latin typeface="Calibri"/>
                <a:cs typeface="Calibri"/>
              </a:rPr>
              <a:t>ç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39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-6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al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4" dirty="0" smtClean="0">
                <a:latin typeface="Calibri"/>
                <a:cs typeface="Calibri"/>
              </a:rPr>
              <a:t>ı</a:t>
            </a:r>
            <a:r>
              <a:rPr sz="2800" spc="-4" dirty="0" smtClean="0">
                <a:latin typeface="Calibri"/>
                <a:cs typeface="Calibri"/>
              </a:rPr>
              <a:t>nı</a:t>
            </a:r>
            <a:r>
              <a:rPr sz="2800" spc="0" dirty="0" smtClean="0">
                <a:latin typeface="Calibri"/>
                <a:cs typeface="Calibri"/>
              </a:rPr>
              <a:t>z.”</a:t>
            </a:r>
            <a:r>
              <a:rPr sz="2800" spc="-133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38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e </a:t>
            </a:r>
            <a:r>
              <a:rPr sz="2800" spc="4" dirty="0" smtClean="0">
                <a:latin typeface="Calibri"/>
                <a:cs typeface="Calibri"/>
              </a:rPr>
              <a:t>“</a:t>
            </a:r>
            <a:r>
              <a:rPr sz="2800" spc="0" dirty="0" smtClean="0">
                <a:latin typeface="Calibri"/>
                <a:cs typeface="Calibri"/>
              </a:rPr>
              <a:t>Ş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74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h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p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-4" dirty="0" smtClean="0">
                <a:latin typeface="Calibri"/>
                <a:cs typeface="Calibri"/>
              </a:rPr>
              <a:t>ni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-81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k</a:t>
            </a:r>
            <a:r>
              <a:rPr sz="2800" spc="-4" dirty="0" smtClean="0">
                <a:latin typeface="Calibri"/>
                <a:cs typeface="Calibri"/>
              </a:rPr>
              <a:t>ü</a:t>
            </a:r>
            <a:r>
              <a:rPr sz="2800" spc="4" dirty="0" smtClean="0">
                <a:latin typeface="Calibri"/>
                <a:cs typeface="Calibri"/>
              </a:rPr>
              <a:t>çü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66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4" dirty="0" smtClean="0">
                <a:latin typeface="Calibri"/>
                <a:cs typeface="Calibri"/>
              </a:rPr>
              <a:t>b</a:t>
            </a:r>
            <a:r>
              <a:rPr sz="2800" spc="4" dirty="0" smtClean="0">
                <a:latin typeface="Calibri"/>
                <a:cs typeface="Calibri"/>
              </a:rPr>
              <a:t>ağala</a:t>
            </a:r>
            <a:r>
              <a:rPr sz="2800" spc="0" dirty="0" smtClean="0">
                <a:latin typeface="Calibri"/>
                <a:cs typeface="Calibri"/>
              </a:rPr>
              <a:t>rs</a:t>
            </a:r>
            <a:r>
              <a:rPr sz="2800" spc="4" dirty="0" smtClean="0">
                <a:latin typeface="Calibri"/>
                <a:cs typeface="Calibri"/>
              </a:rPr>
              <a:t>ı</a:t>
            </a:r>
            <a:r>
              <a:rPr sz="2800" spc="-4" dirty="0" smtClean="0">
                <a:latin typeface="Calibri"/>
                <a:cs typeface="Calibri"/>
              </a:rPr>
              <a:t>nı</a:t>
            </a:r>
            <a:r>
              <a:rPr sz="2800" spc="0" dirty="0" smtClean="0">
                <a:latin typeface="Calibri"/>
                <a:cs typeface="Calibri"/>
              </a:rPr>
              <a:t>z.”</a:t>
            </a:r>
            <a:r>
              <a:rPr sz="2800" spc="-184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er</a:t>
            </a:r>
            <a:r>
              <a:rPr sz="2800" spc="-3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ve tefi</a:t>
            </a:r>
            <a:r>
              <a:rPr sz="2800" spc="-38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v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ş</a:t>
            </a:r>
            <a:r>
              <a:rPr sz="2800" spc="-62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v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ş</a:t>
            </a:r>
            <a:r>
              <a:rPr sz="2800" spc="-62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ça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90371" y="723137"/>
            <a:ext cx="2350007" cy="0"/>
          </a:xfrm>
          <a:custGeom>
            <a:avLst/>
            <a:gdLst/>
            <a:ahLst/>
            <a:cxnLst/>
            <a:rect l="l" t="t" r="r" b="b"/>
            <a:pathLst>
              <a:path w="2350007">
                <a:moveTo>
                  <a:pt x="0" y="0"/>
                </a:moveTo>
                <a:lnTo>
                  <a:pt x="2350007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1903" y="723137"/>
            <a:ext cx="7619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1047" y="723137"/>
            <a:ext cx="6920483" cy="0"/>
          </a:xfrm>
          <a:custGeom>
            <a:avLst/>
            <a:gdLst/>
            <a:ahLst/>
            <a:cxnLst/>
            <a:rect l="l" t="t" r="r" b="b"/>
            <a:pathLst>
              <a:path w="6920483">
                <a:moveTo>
                  <a:pt x="0" y="0"/>
                </a:moveTo>
                <a:lnTo>
                  <a:pt x="6920483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3325" y="728471"/>
            <a:ext cx="0" cy="3713987"/>
          </a:xfrm>
          <a:custGeom>
            <a:avLst/>
            <a:gdLst/>
            <a:ahLst/>
            <a:cxnLst/>
            <a:rect l="l" t="t" r="r" b="b"/>
            <a:pathLst>
              <a:path h="3713987">
                <a:moveTo>
                  <a:pt x="0" y="0"/>
                </a:moveTo>
                <a:lnTo>
                  <a:pt x="0" y="3713987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371" y="4447793"/>
            <a:ext cx="2350007" cy="0"/>
          </a:xfrm>
          <a:custGeom>
            <a:avLst/>
            <a:gdLst/>
            <a:ahLst/>
            <a:cxnLst/>
            <a:rect l="l" t="t" r="r" b="b"/>
            <a:pathLst>
              <a:path w="2350007">
                <a:moveTo>
                  <a:pt x="0" y="0"/>
                </a:moveTo>
                <a:lnTo>
                  <a:pt x="2350007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4857" y="728471"/>
            <a:ext cx="0" cy="3713987"/>
          </a:xfrm>
          <a:custGeom>
            <a:avLst/>
            <a:gdLst/>
            <a:ahLst/>
            <a:cxnLst/>
            <a:rect l="l" t="t" r="r" b="b"/>
            <a:pathLst>
              <a:path h="3713987">
                <a:moveTo>
                  <a:pt x="0" y="0"/>
                </a:moveTo>
                <a:lnTo>
                  <a:pt x="0" y="3713987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1903" y="4447793"/>
            <a:ext cx="7619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51047" y="4447793"/>
            <a:ext cx="6920483" cy="0"/>
          </a:xfrm>
          <a:custGeom>
            <a:avLst/>
            <a:gdLst/>
            <a:ahLst/>
            <a:cxnLst/>
            <a:rect l="l" t="t" r="r" b="b"/>
            <a:pathLst>
              <a:path w="6920483">
                <a:moveTo>
                  <a:pt x="0" y="0"/>
                </a:moveTo>
                <a:lnTo>
                  <a:pt x="6920483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86009" y="710183"/>
            <a:ext cx="0" cy="3750563"/>
          </a:xfrm>
          <a:custGeom>
            <a:avLst/>
            <a:gdLst/>
            <a:ahLst/>
            <a:cxnLst/>
            <a:rect l="l" t="t" r="r" b="b"/>
            <a:pathLst>
              <a:path h="3750563">
                <a:moveTo>
                  <a:pt x="0" y="0"/>
                </a:moveTo>
                <a:lnTo>
                  <a:pt x="0" y="3750563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3325" y="723137"/>
            <a:ext cx="2351531" cy="3724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054857" y="723137"/>
            <a:ext cx="6931151" cy="3724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4477" marR="84835" indent="449579">
              <a:lnSpc>
                <a:spcPct val="101725"/>
              </a:lnSpc>
              <a:spcBef>
                <a:spcPts val="3407"/>
              </a:spcBef>
            </a:pPr>
            <a:r>
              <a:rPr sz="2800" spc="0" dirty="0" smtClean="0">
                <a:latin typeface="Calibri"/>
                <a:cs typeface="Calibri"/>
              </a:rPr>
              <a:t>Ço</a:t>
            </a:r>
            <a:r>
              <a:rPr sz="2800" spc="4" dirty="0" smtClean="0">
                <a:latin typeface="Calibri"/>
                <a:cs typeface="Calibri"/>
              </a:rPr>
              <a:t>c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da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141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b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r>
              <a:rPr sz="2800" spc="-29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tm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61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uy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76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z</a:t>
            </a:r>
            <a:r>
              <a:rPr sz="2800" spc="4" dirty="0" smtClean="0">
                <a:latin typeface="Calibri"/>
                <a:cs typeface="Calibri"/>
              </a:rPr>
              <a:t>ı</a:t>
            </a:r>
            <a:r>
              <a:rPr sz="2800" spc="-4" dirty="0" smtClean="0">
                <a:latin typeface="Calibri"/>
                <a:cs typeface="Calibri"/>
              </a:rPr>
              <a:t>pl</a:t>
            </a:r>
            <a:r>
              <a:rPr sz="2800" spc="39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ın</a:t>
            </a:r>
            <a:r>
              <a:rPr sz="2800" spc="0" dirty="0" smtClean="0">
                <a:latin typeface="Calibri"/>
                <a:cs typeface="Calibri"/>
              </a:rPr>
              <a:t>ı 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ster.</a:t>
            </a:r>
            <a:r>
              <a:rPr sz="2800" spc="-57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“</a:t>
            </a:r>
            <a:r>
              <a:rPr sz="2800" spc="9" dirty="0" smtClean="0">
                <a:latin typeface="Calibri"/>
                <a:cs typeface="Calibri"/>
              </a:rPr>
              <a:t>Ş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m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69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4" dirty="0" smtClean="0">
                <a:latin typeface="Calibri"/>
                <a:cs typeface="Calibri"/>
              </a:rPr>
              <a:t>h</a:t>
            </a:r>
            <a:r>
              <a:rPr sz="2800" spc="0" dirty="0" smtClean="0">
                <a:latin typeface="Calibri"/>
                <a:cs typeface="Calibri"/>
              </a:rPr>
              <a:t>re</a:t>
            </a:r>
            <a:r>
              <a:rPr sz="2800" spc="-66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ya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şt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k,</a:t>
            </a:r>
            <a:r>
              <a:rPr sz="2800" spc="-90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b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-55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hı</a:t>
            </a:r>
            <a:r>
              <a:rPr sz="2800" spc="9" dirty="0" smtClean="0">
                <a:latin typeface="Calibri"/>
                <a:cs typeface="Calibri"/>
              </a:rPr>
              <a:t>z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an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z </a:t>
            </a:r>
            <a:r>
              <a:rPr sz="2800" spc="4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erek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or</a:t>
            </a:r>
            <a:r>
              <a:rPr sz="2800" spc="14" dirty="0" smtClean="0">
                <a:latin typeface="Calibri"/>
                <a:cs typeface="Calibri"/>
              </a:rPr>
              <a:t>.</a:t>
            </a:r>
            <a:r>
              <a:rPr sz="2800" spc="0" dirty="0" smtClean="0">
                <a:latin typeface="Calibri"/>
                <a:cs typeface="Calibri"/>
              </a:rPr>
              <a:t>”</a:t>
            </a:r>
            <a:r>
              <a:rPr sz="2800" spc="-120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diy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rek</a:t>
            </a:r>
            <a:r>
              <a:rPr sz="2800" spc="-83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9" dirty="0" smtClean="0">
                <a:latin typeface="Calibri"/>
                <a:cs typeface="Calibri"/>
              </a:rPr>
              <a:t>m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54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h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39" dirty="0" smtClean="0">
                <a:latin typeface="Calibri"/>
                <a:cs typeface="Calibri"/>
              </a:rPr>
              <a:t>.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4" dirty="0" smtClean="0">
                <a:latin typeface="Calibri"/>
                <a:cs typeface="Calibri"/>
              </a:rPr>
              <a:t>y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ı </a:t>
            </a:r>
            <a:r>
              <a:rPr sz="2800" spc="-4" dirty="0" smtClean="0">
                <a:latin typeface="Calibri"/>
                <a:cs typeface="Calibri"/>
              </a:rPr>
              <a:t>uy</a:t>
            </a:r>
            <a:r>
              <a:rPr sz="2800" spc="14" dirty="0" smtClean="0">
                <a:latin typeface="Calibri"/>
                <a:cs typeface="Calibri"/>
              </a:rPr>
              <a:t>g</a:t>
            </a:r>
            <a:r>
              <a:rPr sz="2800" spc="-4" dirty="0" smtClean="0">
                <a:latin typeface="Calibri"/>
                <a:cs typeface="Calibri"/>
              </a:rPr>
              <a:t>ul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ı</a:t>
            </a:r>
            <a:r>
              <a:rPr sz="2800" spc="-129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k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ş,</a:t>
            </a:r>
            <a:r>
              <a:rPr sz="2800" spc="-4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4" dirty="0" smtClean="0">
                <a:latin typeface="Calibri"/>
                <a:cs typeface="Calibri"/>
              </a:rPr>
              <a:t>ang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,</a:t>
            </a:r>
            <a:r>
              <a:rPr sz="2800" spc="-100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22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g</a:t>
            </a:r>
            <a:r>
              <a:rPr sz="2800" spc="-4" dirty="0" smtClean="0">
                <a:latin typeface="Calibri"/>
                <a:cs typeface="Calibri"/>
              </a:rPr>
              <a:t>ib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35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h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v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n </a:t>
            </a:r>
            <a:r>
              <a:rPr sz="2800" spc="-4" dirty="0" smtClean="0">
                <a:latin typeface="Calibri"/>
                <a:cs typeface="Calibri"/>
              </a:rPr>
              <a:t>h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reke</a:t>
            </a:r>
            <a:r>
              <a:rPr sz="2800" spc="9" dirty="0" smtClean="0">
                <a:latin typeface="Calibri"/>
                <a:cs typeface="Calibri"/>
              </a:rPr>
              <a:t>t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-4" dirty="0" smtClean="0">
                <a:latin typeface="Calibri"/>
                <a:cs typeface="Calibri"/>
              </a:rPr>
              <a:t>in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137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uy</a:t>
            </a:r>
            <a:r>
              <a:rPr sz="2800" spc="14" dirty="0" smtClean="0">
                <a:latin typeface="Calibri"/>
                <a:cs typeface="Calibri"/>
              </a:rPr>
              <a:t>g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5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7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tek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6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90371" y="723137"/>
            <a:ext cx="2350007" cy="0"/>
          </a:xfrm>
          <a:custGeom>
            <a:avLst/>
            <a:gdLst/>
            <a:ahLst/>
            <a:cxnLst/>
            <a:rect l="l" t="t" r="r" b="b"/>
            <a:pathLst>
              <a:path w="2350007">
                <a:moveTo>
                  <a:pt x="0" y="0"/>
                </a:moveTo>
                <a:lnTo>
                  <a:pt x="2350007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1903" y="723137"/>
            <a:ext cx="7619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1047" y="723137"/>
            <a:ext cx="6920483" cy="0"/>
          </a:xfrm>
          <a:custGeom>
            <a:avLst/>
            <a:gdLst/>
            <a:ahLst/>
            <a:cxnLst/>
            <a:rect l="l" t="t" r="r" b="b"/>
            <a:pathLst>
              <a:path w="6920483">
                <a:moveTo>
                  <a:pt x="0" y="0"/>
                </a:moveTo>
                <a:lnTo>
                  <a:pt x="6920483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3325" y="728471"/>
            <a:ext cx="0" cy="4860035"/>
          </a:xfrm>
          <a:custGeom>
            <a:avLst/>
            <a:gdLst/>
            <a:ahLst/>
            <a:cxnLst/>
            <a:rect l="l" t="t" r="r" b="b"/>
            <a:pathLst>
              <a:path h="4860035">
                <a:moveTo>
                  <a:pt x="0" y="0"/>
                </a:moveTo>
                <a:lnTo>
                  <a:pt x="0" y="4860035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371" y="5593841"/>
            <a:ext cx="2350007" cy="0"/>
          </a:xfrm>
          <a:custGeom>
            <a:avLst/>
            <a:gdLst/>
            <a:ahLst/>
            <a:cxnLst/>
            <a:rect l="l" t="t" r="r" b="b"/>
            <a:pathLst>
              <a:path w="2350007">
                <a:moveTo>
                  <a:pt x="0" y="0"/>
                </a:moveTo>
                <a:lnTo>
                  <a:pt x="2350007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4857" y="728471"/>
            <a:ext cx="0" cy="4860035"/>
          </a:xfrm>
          <a:custGeom>
            <a:avLst/>
            <a:gdLst/>
            <a:ahLst/>
            <a:cxnLst/>
            <a:rect l="l" t="t" r="r" b="b"/>
            <a:pathLst>
              <a:path h="4860035">
                <a:moveTo>
                  <a:pt x="0" y="0"/>
                </a:moveTo>
                <a:lnTo>
                  <a:pt x="0" y="4860035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1903" y="5593841"/>
            <a:ext cx="7619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51047" y="5593841"/>
            <a:ext cx="6920483" cy="0"/>
          </a:xfrm>
          <a:custGeom>
            <a:avLst/>
            <a:gdLst/>
            <a:ahLst/>
            <a:cxnLst/>
            <a:rect l="l" t="t" r="r" b="b"/>
            <a:pathLst>
              <a:path w="6920483">
                <a:moveTo>
                  <a:pt x="0" y="0"/>
                </a:moveTo>
                <a:lnTo>
                  <a:pt x="6920483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86009" y="710183"/>
            <a:ext cx="0" cy="4896611"/>
          </a:xfrm>
          <a:custGeom>
            <a:avLst/>
            <a:gdLst/>
            <a:ahLst/>
            <a:cxnLst/>
            <a:rect l="l" t="t" r="r" b="b"/>
            <a:pathLst>
              <a:path h="4896611">
                <a:moveTo>
                  <a:pt x="0" y="0"/>
                </a:moveTo>
                <a:lnTo>
                  <a:pt x="0" y="4896611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3325" y="723137"/>
            <a:ext cx="2351531" cy="4870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054857" y="723137"/>
            <a:ext cx="6931151" cy="4870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477" marR="167923" indent="449579">
              <a:lnSpc>
                <a:spcPct val="101725"/>
              </a:lnSpc>
              <a:spcBef>
                <a:spcPts val="40"/>
              </a:spcBef>
            </a:pPr>
            <a:r>
              <a:rPr sz="2800" b="1" spc="4" dirty="0" smtClean="0">
                <a:latin typeface="Calibri"/>
                <a:cs typeface="Calibri"/>
              </a:rPr>
              <a:t>E</a:t>
            </a:r>
            <a:r>
              <a:rPr sz="2800" b="1" spc="0" dirty="0" smtClean="0">
                <a:latin typeface="Calibri"/>
                <a:cs typeface="Calibri"/>
              </a:rPr>
              <a:t>sas</a:t>
            </a:r>
            <a:r>
              <a:rPr sz="2800" b="1" spc="-49" dirty="0" smtClean="0">
                <a:latin typeface="Calibri"/>
                <a:cs typeface="Calibri"/>
              </a:rPr>
              <a:t> </a:t>
            </a:r>
            <a:r>
              <a:rPr sz="2800" b="1" spc="4" dirty="0" smtClean="0">
                <a:latin typeface="Calibri"/>
                <a:cs typeface="Calibri"/>
              </a:rPr>
              <a:t>ç</a:t>
            </a:r>
            <a:r>
              <a:rPr sz="2800" b="1" spc="0" dirty="0" smtClean="0">
                <a:latin typeface="Calibri"/>
                <a:cs typeface="Calibri"/>
              </a:rPr>
              <a:t>alı</a:t>
            </a:r>
            <a:r>
              <a:rPr sz="2800" b="1" spc="9" dirty="0" smtClean="0">
                <a:latin typeface="Calibri"/>
                <a:cs typeface="Calibri"/>
              </a:rPr>
              <a:t>ş</a:t>
            </a:r>
            <a:r>
              <a:rPr sz="2800" b="1" spc="4" dirty="0" smtClean="0">
                <a:latin typeface="Calibri"/>
                <a:cs typeface="Calibri"/>
              </a:rPr>
              <a:t>m</a:t>
            </a:r>
            <a:r>
              <a:rPr sz="2800" b="1" spc="0" dirty="0" smtClean="0">
                <a:latin typeface="Calibri"/>
                <a:cs typeface="Calibri"/>
              </a:rPr>
              <a:t>a(</a:t>
            </a:r>
            <a:r>
              <a:rPr sz="2800" b="1" spc="-4" dirty="0" smtClean="0">
                <a:latin typeface="Calibri"/>
                <a:cs typeface="Calibri"/>
              </a:rPr>
              <a:t>C</a:t>
            </a:r>
            <a:r>
              <a:rPr sz="2800" b="1" spc="0" dirty="0" smtClean="0">
                <a:latin typeface="Calibri"/>
                <a:cs typeface="Calibri"/>
              </a:rPr>
              <a:t>anl</a:t>
            </a:r>
            <a:r>
              <a:rPr sz="2800" b="1" spc="9" dirty="0" smtClean="0">
                <a:latin typeface="Calibri"/>
                <a:cs typeface="Calibri"/>
              </a:rPr>
              <a:t>a</a:t>
            </a:r>
            <a:r>
              <a:rPr sz="2800" b="1" spc="0" dirty="0" smtClean="0">
                <a:latin typeface="Calibri"/>
                <a:cs typeface="Calibri"/>
              </a:rPr>
              <a:t>ndır</a:t>
            </a:r>
            <a:r>
              <a:rPr sz="2800" b="1" spc="4" dirty="0" smtClean="0">
                <a:latin typeface="Calibri"/>
                <a:cs typeface="Calibri"/>
              </a:rPr>
              <a:t>m</a:t>
            </a:r>
            <a:r>
              <a:rPr sz="2800" b="1" spc="39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):</a:t>
            </a:r>
            <a:r>
              <a:rPr sz="2800" spc="-249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Ö</a:t>
            </a:r>
            <a:r>
              <a:rPr sz="2800" spc="4" dirty="0" smtClean="0">
                <a:latin typeface="Calibri"/>
                <a:cs typeface="Calibri"/>
              </a:rPr>
              <a:t>ğ</a:t>
            </a:r>
            <a:r>
              <a:rPr sz="2800" spc="0" dirty="0" smtClean="0">
                <a:latin typeface="Calibri"/>
                <a:cs typeface="Calibri"/>
              </a:rPr>
              <a:t>retm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n </a:t>
            </a:r>
            <a:r>
              <a:rPr sz="2800" spc="4" dirty="0" smtClean="0">
                <a:latin typeface="Calibri"/>
                <a:cs typeface="Calibri"/>
              </a:rPr>
              <a:t>ç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c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da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13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4" dirty="0" smtClean="0">
                <a:latin typeface="Calibri"/>
                <a:cs typeface="Calibri"/>
              </a:rPr>
              <a:t>ı</a:t>
            </a:r>
            <a:r>
              <a:rPr sz="2800" spc="-4" dirty="0" smtClean="0">
                <a:latin typeface="Calibri"/>
                <a:cs typeface="Calibri"/>
              </a:rPr>
              <a:t>nı</a:t>
            </a:r>
            <a:r>
              <a:rPr sz="2800" spc="9" dirty="0" smtClean="0">
                <a:latin typeface="Calibri"/>
                <a:cs typeface="Calibri"/>
              </a:rPr>
              <a:t>f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58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b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30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v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ı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ı</a:t>
            </a:r>
            <a:r>
              <a:rPr sz="2800" spc="-92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3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v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z</a:t>
            </a:r>
            <a:r>
              <a:rPr sz="2800" spc="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on o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70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-4" dirty="0" smtClean="0">
                <a:latin typeface="Calibri"/>
                <a:cs typeface="Calibri"/>
              </a:rPr>
              <a:t>ü</a:t>
            </a:r>
            <a:r>
              <a:rPr sz="2800" spc="9" dirty="0" smtClean="0">
                <a:latin typeface="Calibri"/>
                <a:cs typeface="Calibri"/>
              </a:rPr>
              <a:t>ş</a:t>
            </a:r>
            <a:r>
              <a:rPr sz="2800" spc="-4" dirty="0" smtClean="0">
                <a:latin typeface="Calibri"/>
                <a:cs typeface="Calibri"/>
              </a:rPr>
              <a:t>ü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me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in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16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ve</a:t>
            </a:r>
            <a:r>
              <a:rPr sz="2800" spc="-26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ke</a:t>
            </a:r>
            <a:r>
              <a:rPr sz="2800" spc="4" dirty="0" smtClean="0">
                <a:latin typeface="Calibri"/>
                <a:cs typeface="Calibri"/>
              </a:rPr>
              <a:t>nd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er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115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 te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v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z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14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4" dirty="0" smtClean="0">
                <a:latin typeface="Calibri"/>
                <a:cs typeface="Calibri"/>
              </a:rPr>
              <a:t>yn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96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4" dirty="0" smtClean="0">
                <a:latin typeface="Calibri"/>
                <a:cs typeface="Calibri"/>
              </a:rPr>
              <a:t>ü</a:t>
            </a:r>
            <a:r>
              <a:rPr sz="2800" spc="4" dirty="0" smtClean="0">
                <a:latin typeface="Calibri"/>
                <a:cs typeface="Calibri"/>
              </a:rPr>
              <a:t>ç</a:t>
            </a:r>
            <a:r>
              <a:rPr sz="2800" spc="-4" dirty="0" smtClean="0">
                <a:latin typeface="Calibri"/>
                <a:cs typeface="Calibri"/>
              </a:rPr>
              <a:t>ü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66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y</a:t>
            </a:r>
            <a:r>
              <a:rPr sz="2800" spc="-4" dirty="0" smtClean="0">
                <a:latin typeface="Calibri"/>
                <a:cs typeface="Calibri"/>
              </a:rPr>
              <a:t>un</a:t>
            </a:r>
            <a:r>
              <a:rPr sz="2800" spc="4" dirty="0" smtClean="0">
                <a:latin typeface="Calibri"/>
                <a:cs typeface="Calibri"/>
              </a:rPr>
              <a:t>cu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112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la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k </a:t>
            </a:r>
            <a:r>
              <a:rPr sz="2800" spc="-4" dirty="0" smtClean="0">
                <a:latin typeface="Calibri"/>
                <a:cs typeface="Calibri"/>
              </a:rPr>
              <a:t>h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l</a:t>
            </a:r>
            <a:r>
              <a:rPr sz="2800" spc="-6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tm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117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r.</a:t>
            </a:r>
            <a:r>
              <a:rPr sz="2800" spc="-57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“B</a:t>
            </a:r>
            <a:r>
              <a:rPr sz="2800" spc="0" dirty="0" smtClean="0">
                <a:latin typeface="Calibri"/>
                <a:cs typeface="Calibri"/>
              </a:rPr>
              <a:t>en</a:t>
            </a:r>
            <a:r>
              <a:rPr sz="2800" spc="-5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ş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6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ko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9" dirty="0" smtClean="0">
                <a:latin typeface="Calibri"/>
                <a:cs typeface="Calibri"/>
              </a:rPr>
              <a:t>t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14" dirty="0" smtClean="0">
                <a:latin typeface="Calibri"/>
                <a:cs typeface="Calibri"/>
              </a:rPr>
              <a:t>ğ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ma ot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p</a:t>
            </a:r>
            <a:r>
              <a:rPr sz="2800" spc="-7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ev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z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9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11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4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4" dirty="0" smtClean="0">
                <a:latin typeface="Calibri"/>
                <a:cs typeface="Calibri"/>
              </a:rPr>
              <a:t>ği</a:t>
            </a:r>
            <a:r>
              <a:rPr sz="2800" spc="0" dirty="0" smtClean="0">
                <a:latin typeface="Calibri"/>
                <a:cs typeface="Calibri"/>
              </a:rPr>
              <a:t>m.</a:t>
            </a:r>
            <a:r>
              <a:rPr sz="2800" spc="-164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62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b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r k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an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91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v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r.</a:t>
            </a:r>
            <a:r>
              <a:rPr sz="2800" spc="-42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z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7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se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re</a:t>
            </a:r>
            <a:r>
              <a:rPr sz="2800" spc="9" dirty="0" smtClean="0">
                <a:latin typeface="Calibri"/>
                <a:cs typeface="Calibri"/>
              </a:rPr>
              <a:t>tm</a:t>
            </a:r>
            <a:r>
              <a:rPr sz="2800" spc="0" dirty="0" smtClean="0">
                <a:latin typeface="Calibri"/>
                <a:cs typeface="Calibri"/>
              </a:rPr>
              <a:t>ek</a:t>
            </a:r>
            <a:r>
              <a:rPr sz="2800" spc="-119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st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di</a:t>
            </a:r>
            <a:r>
              <a:rPr sz="2800" spc="14" dirty="0" smtClean="0">
                <a:latin typeface="Calibri"/>
                <a:cs typeface="Calibri"/>
              </a:rPr>
              <a:t>ğ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m </a:t>
            </a:r>
            <a:r>
              <a:rPr sz="2800" spc="-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ro</a:t>
            </a:r>
            <a:r>
              <a:rPr sz="2800" spc="4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9" dirty="0" smtClean="0">
                <a:latin typeface="Calibri"/>
                <a:cs typeface="Calibri"/>
              </a:rPr>
              <a:t>m</a:t>
            </a:r>
            <a:r>
              <a:rPr sz="2800" spc="0" dirty="0" smtClean="0">
                <a:latin typeface="Calibri"/>
                <a:cs typeface="Calibri"/>
              </a:rPr>
              <a:t>ı</a:t>
            </a:r>
            <a:r>
              <a:rPr sz="2800" spc="-104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ö</a:t>
            </a:r>
            <a:r>
              <a:rPr sz="2800" spc="-4" dirty="0" smtClean="0">
                <a:latin typeface="Calibri"/>
                <a:cs typeface="Calibri"/>
              </a:rPr>
              <a:t>yl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di</a:t>
            </a:r>
            <a:r>
              <a:rPr sz="2800" spc="14" dirty="0" smtClean="0">
                <a:latin typeface="Calibri"/>
                <a:cs typeface="Calibri"/>
              </a:rPr>
              <a:t>ğ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m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15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42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uyg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69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h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5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k</a:t>
            </a:r>
            <a:r>
              <a:rPr sz="2800" spc="0" dirty="0" smtClean="0">
                <a:latin typeface="Calibri"/>
                <a:cs typeface="Calibri"/>
              </a:rPr>
              <a:t>et etme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z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98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4" dirty="0" smtClean="0">
                <a:latin typeface="Calibri"/>
                <a:cs typeface="Calibri"/>
              </a:rPr>
              <a:t>iy</a:t>
            </a:r>
            <a:r>
              <a:rPr sz="2800" spc="9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m.”</a:t>
            </a:r>
            <a:r>
              <a:rPr sz="2800" spc="-121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er.</a:t>
            </a:r>
            <a:r>
              <a:rPr sz="2800" spc="-4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Ço</a:t>
            </a:r>
            <a:r>
              <a:rPr sz="2800" spc="4" dirty="0" smtClean="0">
                <a:latin typeface="Calibri"/>
                <a:cs typeface="Calibri"/>
              </a:rPr>
              <a:t>cu</a:t>
            </a:r>
            <a:r>
              <a:rPr sz="2800" spc="9" dirty="0" smtClean="0">
                <a:latin typeface="Calibri"/>
                <a:cs typeface="Calibri"/>
              </a:rPr>
              <a:t>k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9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ö</a:t>
            </a:r>
            <a:r>
              <a:rPr sz="2800" spc="4" dirty="0" smtClean="0">
                <a:latin typeface="Calibri"/>
                <a:cs typeface="Calibri"/>
              </a:rPr>
              <a:t>ğ</a:t>
            </a:r>
            <a:r>
              <a:rPr sz="2800" spc="0" dirty="0" smtClean="0">
                <a:latin typeface="Calibri"/>
                <a:cs typeface="Calibri"/>
              </a:rPr>
              <a:t>ret</a:t>
            </a:r>
            <a:r>
              <a:rPr sz="2800" spc="9" dirty="0" smtClean="0">
                <a:latin typeface="Calibri"/>
                <a:cs typeface="Calibri"/>
              </a:rPr>
              <a:t>m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n ver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4" dirty="0" smtClean="0">
                <a:latin typeface="Calibri"/>
                <a:cs typeface="Calibri"/>
              </a:rPr>
              <a:t>ğ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71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9" dirty="0" smtClean="0">
                <a:latin typeface="Calibri"/>
                <a:cs typeface="Calibri"/>
              </a:rPr>
              <a:t>ö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er</a:t>
            </a:r>
            <a:r>
              <a:rPr sz="2800" spc="4" dirty="0" smtClean="0">
                <a:latin typeface="Calibri"/>
                <a:cs typeface="Calibri"/>
              </a:rPr>
              <a:t>g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ere</a:t>
            </a:r>
            <a:r>
              <a:rPr sz="2800" spc="-121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uy</a:t>
            </a:r>
            <a:r>
              <a:rPr sz="2800" spc="14" dirty="0" smtClean="0">
                <a:latin typeface="Calibri"/>
                <a:cs typeface="Calibri"/>
              </a:rPr>
              <a:t>g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59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h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eket</a:t>
            </a:r>
            <a:r>
              <a:rPr sz="2800" spc="-8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er. </a:t>
            </a:r>
            <a:r>
              <a:rPr sz="2800" spc="-4" dirty="0" smtClean="0">
                <a:latin typeface="Calibri"/>
                <a:cs typeface="Calibri"/>
              </a:rPr>
              <a:t>Ö</a:t>
            </a:r>
            <a:r>
              <a:rPr sz="2800" spc="4" dirty="0" smtClean="0">
                <a:latin typeface="Calibri"/>
                <a:cs typeface="Calibri"/>
              </a:rPr>
              <a:t>ğ</a:t>
            </a:r>
            <a:r>
              <a:rPr sz="2800" spc="0" dirty="0" smtClean="0">
                <a:latin typeface="Calibri"/>
                <a:cs typeface="Calibri"/>
              </a:rPr>
              <a:t>retm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10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an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4" dirty="0" smtClean="0">
                <a:latin typeface="Calibri"/>
                <a:cs typeface="Calibri"/>
              </a:rPr>
              <a:t>ay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13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te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v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z</a:t>
            </a:r>
            <a:r>
              <a:rPr sz="2800" spc="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r>
              <a:rPr sz="2800" spc="-130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aç</a:t>
            </a:r>
            <a:r>
              <a:rPr sz="2800" spc="0" dirty="0" smtClean="0">
                <a:latin typeface="Calibri"/>
                <a:cs typeface="Calibri"/>
              </a:rPr>
              <a:t>ma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90371" y="723137"/>
            <a:ext cx="2350007" cy="0"/>
          </a:xfrm>
          <a:custGeom>
            <a:avLst/>
            <a:gdLst/>
            <a:ahLst/>
            <a:cxnLst/>
            <a:rect l="l" t="t" r="r" b="b"/>
            <a:pathLst>
              <a:path w="2350007">
                <a:moveTo>
                  <a:pt x="0" y="0"/>
                </a:moveTo>
                <a:lnTo>
                  <a:pt x="2350007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1903" y="723137"/>
            <a:ext cx="7619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1047" y="723137"/>
            <a:ext cx="6920483" cy="0"/>
          </a:xfrm>
          <a:custGeom>
            <a:avLst/>
            <a:gdLst/>
            <a:ahLst/>
            <a:cxnLst/>
            <a:rect l="l" t="t" r="r" b="b"/>
            <a:pathLst>
              <a:path w="6920483">
                <a:moveTo>
                  <a:pt x="0" y="0"/>
                </a:moveTo>
                <a:lnTo>
                  <a:pt x="6920483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3325" y="728471"/>
            <a:ext cx="0" cy="4770119"/>
          </a:xfrm>
          <a:custGeom>
            <a:avLst/>
            <a:gdLst/>
            <a:ahLst/>
            <a:cxnLst/>
            <a:rect l="l" t="t" r="r" b="b"/>
            <a:pathLst>
              <a:path h="4770119">
                <a:moveTo>
                  <a:pt x="0" y="0"/>
                </a:moveTo>
                <a:lnTo>
                  <a:pt x="0" y="4770119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371" y="5503925"/>
            <a:ext cx="2350007" cy="0"/>
          </a:xfrm>
          <a:custGeom>
            <a:avLst/>
            <a:gdLst/>
            <a:ahLst/>
            <a:cxnLst/>
            <a:rect l="l" t="t" r="r" b="b"/>
            <a:pathLst>
              <a:path w="2350007">
                <a:moveTo>
                  <a:pt x="0" y="0"/>
                </a:moveTo>
                <a:lnTo>
                  <a:pt x="2350007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4857" y="728471"/>
            <a:ext cx="0" cy="4770119"/>
          </a:xfrm>
          <a:custGeom>
            <a:avLst/>
            <a:gdLst/>
            <a:ahLst/>
            <a:cxnLst/>
            <a:rect l="l" t="t" r="r" b="b"/>
            <a:pathLst>
              <a:path h="4770119">
                <a:moveTo>
                  <a:pt x="0" y="0"/>
                </a:moveTo>
                <a:lnTo>
                  <a:pt x="0" y="4770119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1903" y="5503925"/>
            <a:ext cx="7619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51047" y="5503925"/>
            <a:ext cx="6920483" cy="0"/>
          </a:xfrm>
          <a:custGeom>
            <a:avLst/>
            <a:gdLst/>
            <a:ahLst/>
            <a:cxnLst/>
            <a:rect l="l" t="t" r="r" b="b"/>
            <a:pathLst>
              <a:path w="6920483">
                <a:moveTo>
                  <a:pt x="0" y="0"/>
                </a:moveTo>
                <a:lnTo>
                  <a:pt x="6920483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86009" y="710183"/>
            <a:ext cx="0" cy="4806695"/>
          </a:xfrm>
          <a:custGeom>
            <a:avLst/>
            <a:gdLst/>
            <a:ahLst/>
            <a:cxnLst/>
            <a:rect l="l" t="t" r="r" b="b"/>
            <a:pathLst>
              <a:path h="4806695">
                <a:moveTo>
                  <a:pt x="0" y="0"/>
                </a:moveTo>
                <a:lnTo>
                  <a:pt x="0" y="4806695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3325" y="723137"/>
            <a:ext cx="2351531" cy="4780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054857" y="723137"/>
            <a:ext cx="6931151" cy="4780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477" marR="165083" indent="449579">
              <a:lnSpc>
                <a:spcPct val="101725"/>
              </a:lnSpc>
              <a:spcBef>
                <a:spcPts val="40"/>
              </a:spcBef>
            </a:pPr>
            <a:r>
              <a:rPr sz="2800" spc="0" dirty="0" smtClean="0">
                <a:latin typeface="Calibri"/>
                <a:cs typeface="Calibri"/>
              </a:rPr>
              <a:t>Ço</a:t>
            </a:r>
            <a:r>
              <a:rPr sz="2800" spc="4" dirty="0" smtClean="0">
                <a:latin typeface="Calibri"/>
                <a:cs typeface="Calibri"/>
              </a:rPr>
              <a:t>c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9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ö</a:t>
            </a:r>
            <a:r>
              <a:rPr sz="2800" spc="4" dirty="0" smtClean="0">
                <a:latin typeface="Calibri"/>
                <a:cs typeface="Calibri"/>
              </a:rPr>
              <a:t>ğ</a:t>
            </a:r>
            <a:r>
              <a:rPr sz="2800" spc="0" dirty="0" smtClean="0">
                <a:latin typeface="Calibri"/>
                <a:cs typeface="Calibri"/>
              </a:rPr>
              <a:t>retm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12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ver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4" dirty="0" smtClean="0">
                <a:latin typeface="Calibri"/>
                <a:cs typeface="Calibri"/>
              </a:rPr>
              <a:t>ğ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71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9" dirty="0" smtClean="0">
                <a:latin typeface="Calibri"/>
                <a:cs typeface="Calibri"/>
              </a:rPr>
              <a:t>ö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er</a:t>
            </a:r>
            <a:r>
              <a:rPr sz="2800" spc="4" dirty="0" smtClean="0">
                <a:latin typeface="Calibri"/>
                <a:cs typeface="Calibri"/>
              </a:rPr>
              <a:t>g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ere </a:t>
            </a:r>
            <a:r>
              <a:rPr sz="2800" spc="-4" dirty="0" smtClean="0">
                <a:latin typeface="Calibri"/>
                <a:cs typeface="Calibri"/>
              </a:rPr>
              <a:t>uy</a:t>
            </a:r>
            <a:r>
              <a:rPr sz="2800" spc="14" dirty="0" smtClean="0">
                <a:latin typeface="Calibri"/>
                <a:cs typeface="Calibri"/>
              </a:rPr>
              <a:t>g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59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h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eket</a:t>
            </a:r>
            <a:r>
              <a:rPr sz="2800" spc="-8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er.</a:t>
            </a:r>
            <a:r>
              <a:rPr sz="2800" spc="-89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Ö</a:t>
            </a:r>
            <a:r>
              <a:rPr sz="2800" spc="4" dirty="0" smtClean="0">
                <a:latin typeface="Calibri"/>
                <a:cs typeface="Calibri"/>
              </a:rPr>
              <a:t>ğ</a:t>
            </a:r>
            <a:r>
              <a:rPr sz="2800" spc="0" dirty="0" smtClean="0">
                <a:latin typeface="Calibri"/>
                <a:cs typeface="Calibri"/>
              </a:rPr>
              <a:t>re</a:t>
            </a:r>
            <a:r>
              <a:rPr sz="2800" spc="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men</a:t>
            </a:r>
            <a:r>
              <a:rPr sz="2800" spc="-115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k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nd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yl</a:t>
            </a:r>
            <a:r>
              <a:rPr sz="2800" spc="0" dirty="0" smtClean="0">
                <a:latin typeface="Calibri"/>
                <a:cs typeface="Calibri"/>
              </a:rPr>
              <a:t>a te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v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z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r>
              <a:rPr sz="2800" spc="-130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aç</a:t>
            </a:r>
            <a:r>
              <a:rPr sz="2800" spc="0" dirty="0" smtClean="0">
                <a:latin typeface="Calibri"/>
                <a:cs typeface="Calibri"/>
              </a:rPr>
              <a:t>ma</a:t>
            </a:r>
            <a:r>
              <a:rPr sz="2800" spc="-60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h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reketi</a:t>
            </a:r>
            <a:r>
              <a:rPr sz="2800" spc="-89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4" dirty="0" smtClean="0">
                <a:latin typeface="Calibri"/>
                <a:cs typeface="Calibri"/>
              </a:rPr>
              <a:t>apa</a:t>
            </a:r>
            <a:r>
              <a:rPr sz="2800" spc="0" dirty="0" smtClean="0">
                <a:latin typeface="Calibri"/>
                <a:cs typeface="Calibri"/>
              </a:rPr>
              <a:t>r.</a:t>
            </a:r>
            <a:r>
              <a:rPr sz="2800" spc="-70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“B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r>
              <a:rPr sz="2800" spc="-41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al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a 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53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en</a:t>
            </a:r>
            <a:r>
              <a:rPr sz="2800" spc="-52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4" dirty="0" smtClean="0">
                <a:latin typeface="Calibri"/>
                <a:cs typeface="Calibri"/>
              </a:rPr>
              <a:t>çı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86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v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r.</a:t>
            </a:r>
            <a:r>
              <a:rPr sz="2800" spc="-42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31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3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63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u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r>
              <a:rPr sz="2800" spc="-8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ve 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v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ş</a:t>
            </a:r>
            <a:r>
              <a:rPr sz="2800" spc="-62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5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.</a:t>
            </a:r>
            <a:r>
              <a:rPr sz="2800" spc="-10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G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tt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4" dirty="0" smtClean="0">
                <a:latin typeface="Calibri"/>
                <a:cs typeface="Calibri"/>
              </a:rPr>
              <a:t>ç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72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h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ı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r. Ama</a:t>
            </a:r>
            <a:r>
              <a:rPr sz="2800" spc="-51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rt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36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53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6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se</a:t>
            </a:r>
            <a:r>
              <a:rPr sz="2800" spc="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re</a:t>
            </a:r>
            <a:r>
              <a:rPr sz="2800" spc="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mek 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ste</a:t>
            </a:r>
            <a:r>
              <a:rPr sz="2800" spc="9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m.”</a:t>
            </a:r>
            <a:r>
              <a:rPr sz="2800" spc="-157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er</a:t>
            </a:r>
            <a:r>
              <a:rPr sz="2800" spc="-3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ve</a:t>
            </a:r>
            <a:r>
              <a:rPr sz="2800" spc="-11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l</a:t>
            </a:r>
            <a:r>
              <a:rPr sz="2800" spc="-60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4" dirty="0" smtClean="0">
                <a:latin typeface="Calibri"/>
                <a:cs typeface="Calibri"/>
              </a:rPr>
              <a:t>ği</a:t>
            </a:r>
            <a:r>
              <a:rPr sz="2800" spc="0" dirty="0" smtClean="0">
                <a:latin typeface="Calibri"/>
                <a:cs typeface="Calibri"/>
              </a:rPr>
              <a:t>şt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me </a:t>
            </a:r>
            <a:r>
              <a:rPr sz="2800" spc="-4" dirty="0" smtClean="0">
                <a:latin typeface="Calibri"/>
                <a:cs typeface="Calibri"/>
              </a:rPr>
              <a:t>h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reke</a:t>
            </a:r>
            <a:r>
              <a:rPr sz="2800" spc="9" dirty="0" smtClean="0">
                <a:latin typeface="Calibri"/>
                <a:cs typeface="Calibri"/>
              </a:rPr>
              <a:t>t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110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p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r.</a:t>
            </a:r>
            <a:endParaRPr sz="2800">
              <a:latin typeface="Calibri"/>
              <a:cs typeface="Calibri"/>
            </a:endParaRPr>
          </a:p>
          <a:p>
            <a:pPr marL="464057">
              <a:lnSpc>
                <a:spcPts val="3410"/>
              </a:lnSpc>
              <a:spcBef>
                <a:spcPts val="170"/>
              </a:spcBef>
            </a:pPr>
            <a:r>
              <a:rPr sz="2800" spc="4" dirty="0" smtClean="0">
                <a:latin typeface="Calibri"/>
                <a:cs typeface="Calibri"/>
              </a:rPr>
              <a:t>“</a:t>
            </a:r>
            <a:r>
              <a:rPr sz="2800" spc="0" dirty="0" smtClean="0">
                <a:latin typeface="Calibri"/>
                <a:cs typeface="Calibri"/>
              </a:rPr>
              <a:t>Çok</a:t>
            </a:r>
            <a:r>
              <a:rPr sz="2800" spc="-54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g</a:t>
            </a:r>
            <a:r>
              <a:rPr sz="2800" spc="-4" dirty="0" smtClean="0">
                <a:latin typeface="Calibri"/>
                <a:cs typeface="Calibri"/>
              </a:rPr>
              <a:t>ü</a:t>
            </a:r>
            <a:r>
              <a:rPr sz="2800" spc="0" dirty="0" smtClean="0">
                <a:latin typeface="Calibri"/>
                <a:cs typeface="Calibri"/>
              </a:rPr>
              <a:t>zel</a:t>
            </a:r>
            <a:r>
              <a:rPr sz="2800" spc="-54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bi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15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b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el</a:t>
            </a:r>
            <a:r>
              <a:rPr sz="2800" spc="-93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ro</a:t>
            </a:r>
            <a:r>
              <a:rPr sz="2800" spc="14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mı</a:t>
            </a:r>
            <a:r>
              <a:rPr sz="2800" spc="-10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v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r.</a:t>
            </a:r>
            <a:endParaRPr sz="2800">
              <a:latin typeface="Calibri"/>
              <a:cs typeface="Calibri"/>
            </a:endParaRPr>
          </a:p>
          <a:p>
            <a:pPr marL="14477" marR="525487">
              <a:lnSpc>
                <a:spcPct val="101826"/>
              </a:lnSpc>
            </a:pP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9" dirty="0" smtClean="0">
                <a:latin typeface="Calibri"/>
                <a:cs typeface="Calibri"/>
              </a:rPr>
              <a:t>t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4" dirty="0" smtClean="0">
                <a:latin typeface="Calibri"/>
                <a:cs typeface="Calibri"/>
              </a:rPr>
              <a:t>p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da</a:t>
            </a:r>
            <a:r>
              <a:rPr sz="2800" spc="0" dirty="0" smtClean="0">
                <a:latin typeface="Calibri"/>
                <a:cs typeface="Calibri"/>
              </a:rPr>
              <a:t>ki</a:t>
            </a:r>
            <a:r>
              <a:rPr sz="2800" spc="-144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14" dirty="0" smtClean="0">
                <a:latin typeface="Calibri"/>
                <a:cs typeface="Calibri"/>
              </a:rPr>
              <a:t>g</a:t>
            </a:r>
            <a:r>
              <a:rPr sz="2800" spc="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nl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12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v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35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b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r>
              <a:rPr sz="2800" spc="-29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ro</a:t>
            </a:r>
            <a:r>
              <a:rPr sz="2800" spc="14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9" dirty="0" smtClean="0">
                <a:latin typeface="Calibri"/>
                <a:cs typeface="Calibri"/>
              </a:rPr>
              <a:t>m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. Çok</a:t>
            </a:r>
            <a:r>
              <a:rPr sz="2800" spc="-42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se</a:t>
            </a:r>
            <a:r>
              <a:rPr sz="2800" spc="9" dirty="0" smtClean="0">
                <a:latin typeface="Calibri"/>
                <a:cs typeface="Calibri"/>
              </a:rPr>
              <a:t>v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-4" dirty="0" smtClean="0">
                <a:latin typeface="Calibri"/>
                <a:cs typeface="Calibri"/>
              </a:rPr>
              <a:t>il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90371" y="723137"/>
            <a:ext cx="2350007" cy="0"/>
          </a:xfrm>
          <a:custGeom>
            <a:avLst/>
            <a:gdLst/>
            <a:ahLst/>
            <a:cxnLst/>
            <a:rect l="l" t="t" r="r" b="b"/>
            <a:pathLst>
              <a:path w="2350007">
                <a:moveTo>
                  <a:pt x="0" y="0"/>
                </a:moveTo>
                <a:lnTo>
                  <a:pt x="2350007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1903" y="723137"/>
            <a:ext cx="7619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1047" y="723137"/>
            <a:ext cx="6920483" cy="0"/>
          </a:xfrm>
          <a:custGeom>
            <a:avLst/>
            <a:gdLst/>
            <a:ahLst/>
            <a:cxnLst/>
            <a:rect l="l" t="t" r="r" b="b"/>
            <a:pathLst>
              <a:path w="6920483">
                <a:moveTo>
                  <a:pt x="0" y="0"/>
                </a:moveTo>
                <a:lnTo>
                  <a:pt x="6920483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3325" y="728471"/>
            <a:ext cx="0" cy="4860035"/>
          </a:xfrm>
          <a:custGeom>
            <a:avLst/>
            <a:gdLst/>
            <a:ahLst/>
            <a:cxnLst/>
            <a:rect l="l" t="t" r="r" b="b"/>
            <a:pathLst>
              <a:path h="4860035">
                <a:moveTo>
                  <a:pt x="0" y="0"/>
                </a:moveTo>
                <a:lnTo>
                  <a:pt x="0" y="4860035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371" y="5593841"/>
            <a:ext cx="2350007" cy="0"/>
          </a:xfrm>
          <a:custGeom>
            <a:avLst/>
            <a:gdLst/>
            <a:ahLst/>
            <a:cxnLst/>
            <a:rect l="l" t="t" r="r" b="b"/>
            <a:pathLst>
              <a:path w="2350007">
                <a:moveTo>
                  <a:pt x="0" y="0"/>
                </a:moveTo>
                <a:lnTo>
                  <a:pt x="2350007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4857" y="728471"/>
            <a:ext cx="0" cy="4860035"/>
          </a:xfrm>
          <a:custGeom>
            <a:avLst/>
            <a:gdLst/>
            <a:ahLst/>
            <a:cxnLst/>
            <a:rect l="l" t="t" r="r" b="b"/>
            <a:pathLst>
              <a:path h="4860035">
                <a:moveTo>
                  <a:pt x="0" y="0"/>
                </a:moveTo>
                <a:lnTo>
                  <a:pt x="0" y="4860035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1903" y="5593841"/>
            <a:ext cx="7619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51047" y="5593841"/>
            <a:ext cx="6920483" cy="0"/>
          </a:xfrm>
          <a:custGeom>
            <a:avLst/>
            <a:gdLst/>
            <a:ahLst/>
            <a:cxnLst/>
            <a:rect l="l" t="t" r="r" b="b"/>
            <a:pathLst>
              <a:path w="6920483">
                <a:moveTo>
                  <a:pt x="0" y="0"/>
                </a:moveTo>
                <a:lnTo>
                  <a:pt x="6920483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86009" y="710183"/>
            <a:ext cx="0" cy="4896611"/>
          </a:xfrm>
          <a:custGeom>
            <a:avLst/>
            <a:gdLst/>
            <a:ahLst/>
            <a:cxnLst/>
            <a:rect l="l" t="t" r="r" b="b"/>
            <a:pathLst>
              <a:path h="4896611">
                <a:moveTo>
                  <a:pt x="0" y="0"/>
                </a:moveTo>
                <a:lnTo>
                  <a:pt x="0" y="4896611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3325" y="723137"/>
            <a:ext cx="2351531" cy="4870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054857" y="723137"/>
            <a:ext cx="6931151" cy="4870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477" marR="215504" indent="449579">
              <a:lnSpc>
                <a:spcPct val="101725"/>
              </a:lnSpc>
              <a:spcBef>
                <a:spcPts val="375"/>
              </a:spcBef>
            </a:pP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31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63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19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g</a:t>
            </a:r>
            <a:r>
              <a:rPr sz="2800" spc="-4" dirty="0" smtClean="0">
                <a:latin typeface="Calibri"/>
                <a:cs typeface="Calibri"/>
              </a:rPr>
              <a:t>in</a:t>
            </a:r>
            <a:r>
              <a:rPr sz="2800" spc="0" dirty="0" smtClean="0">
                <a:latin typeface="Calibri"/>
                <a:cs typeface="Calibri"/>
              </a:rPr>
              <a:t>ç</a:t>
            </a:r>
            <a:r>
              <a:rPr sz="2800" spc="-53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y</a:t>
            </a:r>
            <a:r>
              <a:rPr sz="2800" spc="-4" dirty="0" smtClean="0">
                <a:latin typeface="Calibri"/>
                <a:cs typeface="Calibri"/>
              </a:rPr>
              <a:t>ü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-4" dirty="0" smtClean="0">
                <a:latin typeface="Calibri"/>
                <a:cs typeface="Calibri"/>
              </a:rPr>
              <a:t>ü</a:t>
            </a:r>
            <a:r>
              <a:rPr sz="2800" spc="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or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r.”</a:t>
            </a:r>
            <a:r>
              <a:rPr sz="2800" spc="-132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B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r>
              <a:rPr sz="2800" spc="-19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a </a:t>
            </a:r>
            <a:r>
              <a:rPr sz="2800" spc="4" dirty="0" smtClean="0">
                <a:latin typeface="Calibri"/>
                <a:cs typeface="Calibri"/>
              </a:rPr>
              <a:t>ç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c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95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g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9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64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p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r.</a:t>
            </a:r>
            <a:r>
              <a:rPr sz="2800" spc="-100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“B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-52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a s</a:t>
            </a:r>
            <a:r>
              <a:rPr sz="2800" spc="-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or</a:t>
            </a:r>
            <a:r>
              <a:rPr sz="2800" spc="-5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4" dirty="0" smtClean="0">
                <a:latin typeface="Calibri"/>
                <a:cs typeface="Calibri"/>
              </a:rPr>
              <a:t>y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m.</a:t>
            </a:r>
            <a:r>
              <a:rPr sz="2800" spc="-138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B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r>
              <a:rPr sz="2800" spc="-19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ro</a:t>
            </a:r>
            <a:r>
              <a:rPr sz="2800" spc="4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9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125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yü</a:t>
            </a:r>
            <a:r>
              <a:rPr sz="2800" spc="0" dirty="0" smtClean="0">
                <a:latin typeface="Calibri"/>
                <a:cs typeface="Calibri"/>
              </a:rPr>
              <a:t>zme 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şm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9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ı</a:t>
            </a:r>
            <a:r>
              <a:rPr sz="2800" spc="-106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v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r.</a:t>
            </a:r>
            <a:r>
              <a:rPr sz="2800" spc="-42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31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63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h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ı</a:t>
            </a:r>
            <a:r>
              <a:rPr sz="2800" spc="-44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y</a:t>
            </a:r>
            <a:r>
              <a:rPr sz="2800" spc="-4" dirty="0" smtClean="0">
                <a:latin typeface="Calibri"/>
                <a:cs typeface="Calibri"/>
              </a:rPr>
              <a:t>ü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4" dirty="0" smtClean="0">
                <a:latin typeface="Calibri"/>
                <a:cs typeface="Calibri"/>
              </a:rPr>
              <a:t>ü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r,</a:t>
            </a:r>
            <a:r>
              <a:rPr sz="2800" spc="-111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b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zen 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4" dirty="0" smtClean="0">
                <a:latin typeface="Calibri"/>
                <a:cs typeface="Calibri"/>
              </a:rPr>
              <a:t>u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51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ı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r.</a:t>
            </a:r>
            <a:r>
              <a:rPr sz="2800" spc="-114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Bi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b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er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112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ça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n </a:t>
            </a:r>
            <a:r>
              <a:rPr sz="2800" spc="-4" dirty="0" smtClean="0">
                <a:latin typeface="Calibri"/>
                <a:cs typeface="Calibri"/>
              </a:rPr>
              <a:t>yü</a:t>
            </a:r>
            <a:r>
              <a:rPr sz="2800" spc="9" dirty="0" smtClean="0">
                <a:latin typeface="Calibri"/>
                <a:cs typeface="Calibri"/>
              </a:rPr>
              <a:t>z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101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ça</a:t>
            </a:r>
            <a:r>
              <a:rPr sz="2800" spc="-4" dirty="0" smtClean="0">
                <a:latin typeface="Calibri"/>
                <a:cs typeface="Calibri"/>
              </a:rPr>
              <a:t>lı</a:t>
            </a:r>
            <a:r>
              <a:rPr sz="2800" spc="9" dirty="0" smtClean="0">
                <a:latin typeface="Calibri"/>
                <a:cs typeface="Calibri"/>
              </a:rPr>
              <a:t>ş</a:t>
            </a:r>
            <a:r>
              <a:rPr sz="2800" spc="-4" dirty="0" smtClean="0">
                <a:latin typeface="Calibri"/>
                <a:cs typeface="Calibri"/>
              </a:rPr>
              <a:t>ıy</a:t>
            </a:r>
            <a:r>
              <a:rPr sz="2800" spc="9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r.</a:t>
            </a:r>
            <a:r>
              <a:rPr sz="2800" spc="-11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or</a:t>
            </a:r>
            <a:r>
              <a:rPr sz="2800" spc="-52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89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ç</a:t>
            </a:r>
            <a:r>
              <a:rPr sz="2800" spc="0" dirty="0" smtClean="0">
                <a:latin typeface="Calibri"/>
                <a:cs typeface="Calibri"/>
              </a:rPr>
              <a:t>ok f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yd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ı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r.</a:t>
            </a:r>
            <a:r>
              <a:rPr sz="2800" spc="-11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Art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39" dirty="0" smtClean="0">
                <a:latin typeface="Calibri"/>
                <a:cs typeface="Calibri"/>
              </a:rPr>
              <a:t> </a:t>
            </a:r>
            <a:r>
              <a:rPr sz="2800" spc="19" dirty="0" smtClean="0">
                <a:latin typeface="Calibri"/>
                <a:cs typeface="Calibri"/>
              </a:rPr>
              <a:t>u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9" dirty="0" smtClean="0">
                <a:latin typeface="Calibri"/>
                <a:cs typeface="Calibri"/>
              </a:rPr>
              <a:t>k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r>
              <a:rPr sz="2800" spc="-4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4" dirty="0" smtClean="0">
                <a:latin typeface="Calibri"/>
                <a:cs typeface="Calibri"/>
              </a:rPr>
              <a:t>aa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-75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-4" dirty="0" smtClean="0">
                <a:latin typeface="Calibri"/>
                <a:cs typeface="Calibri"/>
              </a:rPr>
              <a:t>di</a:t>
            </a:r>
            <a:r>
              <a:rPr sz="2800" spc="0" dirty="0" smtClean="0">
                <a:latin typeface="Calibri"/>
                <a:cs typeface="Calibri"/>
              </a:rPr>
              <a:t>.</a:t>
            </a:r>
            <a:r>
              <a:rPr sz="2800" spc="-61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F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9" dirty="0" smtClean="0">
                <a:latin typeface="Calibri"/>
                <a:cs typeface="Calibri"/>
              </a:rPr>
              <a:t>z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14477" marR="2457" algn="just">
              <a:lnSpc>
                <a:spcPct val="101623"/>
              </a:lnSpc>
              <a:spcBef>
                <a:spcPts val="5"/>
              </a:spcBef>
            </a:pPr>
            <a:r>
              <a:rPr sz="2800" spc="0" dirty="0" smtClean="0">
                <a:latin typeface="Calibri"/>
                <a:cs typeface="Calibri"/>
              </a:rPr>
              <a:t>te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v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z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on</a:t>
            </a:r>
            <a:r>
              <a:rPr sz="2800" spc="-10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se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tm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142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ve</a:t>
            </a:r>
            <a:r>
              <a:rPr sz="2800" spc="-26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eç</a:t>
            </a:r>
            <a:r>
              <a:rPr sz="2800" spc="-33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u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an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113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z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ı o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4" dirty="0" smtClean="0">
                <a:latin typeface="Calibri"/>
                <a:cs typeface="Calibri"/>
              </a:rPr>
              <a:t>ğu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r>
              <a:rPr sz="2800" spc="-97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tm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9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ı</a:t>
            </a:r>
            <a:r>
              <a:rPr sz="2800" spc="-4" dirty="0" smtClean="0">
                <a:latin typeface="Calibri"/>
                <a:cs typeface="Calibri"/>
              </a:rPr>
              <a:t>yı</a:t>
            </a:r>
            <a:r>
              <a:rPr sz="2800" spc="0" dirty="0" smtClean="0">
                <a:latin typeface="Calibri"/>
                <a:cs typeface="Calibri"/>
              </a:rPr>
              <a:t>m.”</a:t>
            </a:r>
            <a:r>
              <a:rPr sz="2800" spc="-192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di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erek</a:t>
            </a:r>
            <a:r>
              <a:rPr sz="2800" spc="-8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v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z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u k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p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tma</a:t>
            </a:r>
            <a:r>
              <a:rPr sz="2800" spc="-99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ha</a:t>
            </a:r>
            <a:r>
              <a:rPr sz="2800" spc="0" dirty="0" smtClean="0">
                <a:latin typeface="Calibri"/>
                <a:cs typeface="Calibri"/>
              </a:rPr>
              <a:t>reketi</a:t>
            </a:r>
            <a:r>
              <a:rPr sz="2800" spc="-89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p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90371" y="723137"/>
            <a:ext cx="2350007" cy="0"/>
          </a:xfrm>
          <a:custGeom>
            <a:avLst/>
            <a:gdLst/>
            <a:ahLst/>
            <a:cxnLst/>
            <a:rect l="l" t="t" r="r" b="b"/>
            <a:pathLst>
              <a:path w="2350007">
                <a:moveTo>
                  <a:pt x="0" y="0"/>
                </a:moveTo>
                <a:lnTo>
                  <a:pt x="2350007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1903" y="723137"/>
            <a:ext cx="7619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1047" y="723137"/>
            <a:ext cx="6920483" cy="0"/>
          </a:xfrm>
          <a:custGeom>
            <a:avLst/>
            <a:gdLst/>
            <a:ahLst/>
            <a:cxnLst/>
            <a:rect l="l" t="t" r="r" b="b"/>
            <a:pathLst>
              <a:path w="6920483">
                <a:moveTo>
                  <a:pt x="0" y="0"/>
                </a:moveTo>
                <a:lnTo>
                  <a:pt x="6920483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3325" y="728471"/>
            <a:ext cx="0" cy="5021579"/>
          </a:xfrm>
          <a:custGeom>
            <a:avLst/>
            <a:gdLst/>
            <a:ahLst/>
            <a:cxnLst/>
            <a:rect l="l" t="t" r="r" b="b"/>
            <a:pathLst>
              <a:path h="5021579">
                <a:moveTo>
                  <a:pt x="0" y="0"/>
                </a:moveTo>
                <a:lnTo>
                  <a:pt x="0" y="5021579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371" y="5755385"/>
            <a:ext cx="2350007" cy="0"/>
          </a:xfrm>
          <a:custGeom>
            <a:avLst/>
            <a:gdLst/>
            <a:ahLst/>
            <a:cxnLst/>
            <a:rect l="l" t="t" r="r" b="b"/>
            <a:pathLst>
              <a:path w="2350007">
                <a:moveTo>
                  <a:pt x="0" y="0"/>
                </a:moveTo>
                <a:lnTo>
                  <a:pt x="2350007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4857" y="728471"/>
            <a:ext cx="0" cy="5021579"/>
          </a:xfrm>
          <a:custGeom>
            <a:avLst/>
            <a:gdLst/>
            <a:ahLst/>
            <a:cxnLst/>
            <a:rect l="l" t="t" r="r" b="b"/>
            <a:pathLst>
              <a:path h="5021579">
                <a:moveTo>
                  <a:pt x="0" y="0"/>
                </a:moveTo>
                <a:lnTo>
                  <a:pt x="0" y="5021579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1903" y="5755385"/>
            <a:ext cx="7619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51047" y="5755385"/>
            <a:ext cx="6920483" cy="0"/>
          </a:xfrm>
          <a:custGeom>
            <a:avLst/>
            <a:gdLst/>
            <a:ahLst/>
            <a:cxnLst/>
            <a:rect l="l" t="t" r="r" b="b"/>
            <a:pathLst>
              <a:path w="6920483">
                <a:moveTo>
                  <a:pt x="0" y="0"/>
                </a:moveTo>
                <a:lnTo>
                  <a:pt x="6920483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86009" y="710183"/>
            <a:ext cx="0" cy="5058155"/>
          </a:xfrm>
          <a:custGeom>
            <a:avLst/>
            <a:gdLst/>
            <a:ahLst/>
            <a:cxnLst/>
            <a:rect l="l" t="t" r="r" b="b"/>
            <a:pathLst>
              <a:path h="5058155">
                <a:moveTo>
                  <a:pt x="0" y="0"/>
                </a:moveTo>
                <a:lnTo>
                  <a:pt x="0" y="5058155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3325" y="723137"/>
            <a:ext cx="2351531" cy="5032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054857" y="723137"/>
            <a:ext cx="6966178" cy="5032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477" marR="1275458" indent="449579">
              <a:lnSpc>
                <a:spcPct val="101521"/>
              </a:lnSpc>
              <a:spcBef>
                <a:spcPts val="55"/>
              </a:spcBef>
            </a:pPr>
            <a:r>
              <a:rPr sz="2700" i="1" spc="0" dirty="0" smtClean="0">
                <a:latin typeface="Calibri"/>
                <a:cs typeface="Calibri"/>
              </a:rPr>
              <a:t>R</a:t>
            </a:r>
            <a:r>
              <a:rPr sz="2700" i="1" spc="4" dirty="0" smtClean="0">
                <a:latin typeface="Calibri"/>
                <a:cs typeface="Calibri"/>
              </a:rPr>
              <a:t>aha</a:t>
            </a:r>
            <a:r>
              <a:rPr sz="2700" i="1" spc="-4" dirty="0" smtClean="0">
                <a:latin typeface="Calibri"/>
                <a:cs typeface="Calibri"/>
              </a:rPr>
              <a:t>t</a:t>
            </a:r>
            <a:r>
              <a:rPr sz="2700" i="1" spc="4" dirty="0" smtClean="0">
                <a:latin typeface="Calibri"/>
                <a:cs typeface="Calibri"/>
              </a:rPr>
              <a:t>la</a:t>
            </a:r>
            <a:r>
              <a:rPr sz="2700" i="1" spc="0" dirty="0" smtClean="0">
                <a:latin typeface="Calibri"/>
                <a:cs typeface="Calibri"/>
              </a:rPr>
              <a:t>ma</a:t>
            </a:r>
            <a:r>
              <a:rPr sz="2700" i="1" spc="-130" dirty="0" smtClean="0">
                <a:latin typeface="Calibri"/>
                <a:cs typeface="Calibri"/>
              </a:rPr>
              <a:t> </a:t>
            </a:r>
            <a:r>
              <a:rPr sz="2700" i="1" spc="4" dirty="0" smtClean="0">
                <a:latin typeface="Calibri"/>
                <a:cs typeface="Calibri"/>
              </a:rPr>
              <a:t>ça</a:t>
            </a:r>
            <a:r>
              <a:rPr sz="2700" i="1" spc="-4" dirty="0" smtClean="0">
                <a:latin typeface="Calibri"/>
                <a:cs typeface="Calibri"/>
              </a:rPr>
              <a:t>l</a:t>
            </a:r>
            <a:r>
              <a:rPr sz="2700" i="1" spc="4" dirty="0" smtClean="0">
                <a:latin typeface="Calibri"/>
                <a:cs typeface="Calibri"/>
              </a:rPr>
              <a:t>ış</a:t>
            </a:r>
            <a:r>
              <a:rPr sz="2700" i="1" spc="0" dirty="0" smtClean="0">
                <a:latin typeface="Calibri"/>
                <a:cs typeface="Calibri"/>
              </a:rPr>
              <a:t>m</a:t>
            </a:r>
            <a:r>
              <a:rPr sz="2700" i="1" spc="-9" dirty="0" smtClean="0">
                <a:latin typeface="Calibri"/>
                <a:cs typeface="Calibri"/>
              </a:rPr>
              <a:t>a</a:t>
            </a:r>
            <a:r>
              <a:rPr sz="2700" i="1" spc="4" dirty="0" smtClean="0">
                <a:latin typeface="Calibri"/>
                <a:cs typeface="Calibri"/>
              </a:rPr>
              <a:t>sı</a:t>
            </a:r>
            <a:r>
              <a:rPr sz="2700" i="1" spc="14" dirty="0" smtClean="0">
                <a:latin typeface="Calibri"/>
                <a:cs typeface="Calibri"/>
              </a:rPr>
              <a:t>:</a:t>
            </a:r>
            <a:r>
              <a:rPr sz="2700" spc="0" dirty="0" smtClean="0">
                <a:latin typeface="Calibri"/>
                <a:cs typeface="Calibri"/>
              </a:rPr>
              <a:t>“</a:t>
            </a:r>
            <a:r>
              <a:rPr sz="2700" spc="4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4" dirty="0" smtClean="0">
                <a:latin typeface="Calibri"/>
                <a:cs typeface="Calibri"/>
              </a:rPr>
              <a:t>l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4" dirty="0" smtClean="0">
                <a:latin typeface="Calibri"/>
                <a:cs typeface="Calibri"/>
              </a:rPr>
              <a:t>vi</a:t>
            </a:r>
            <a:r>
              <a:rPr sz="2700" spc="-9" dirty="0" smtClean="0">
                <a:latin typeface="Calibri"/>
                <a:cs typeface="Calibri"/>
              </a:rPr>
              <a:t>z</a:t>
            </a:r>
            <a:r>
              <a:rPr sz="2700" spc="0" dirty="0" smtClean="0">
                <a:latin typeface="Calibri"/>
                <a:cs typeface="Calibri"/>
              </a:rPr>
              <a:t>y</a:t>
            </a:r>
            <a:r>
              <a:rPr sz="2700" spc="-4" dirty="0" smtClean="0">
                <a:latin typeface="Calibri"/>
                <a:cs typeface="Calibri"/>
              </a:rPr>
              <a:t>o</a:t>
            </a:r>
            <a:r>
              <a:rPr sz="2700" spc="0" dirty="0" smtClean="0">
                <a:latin typeface="Calibri"/>
                <a:cs typeface="Calibri"/>
              </a:rPr>
              <a:t>nd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-4" dirty="0" smtClean="0">
                <a:latin typeface="Calibri"/>
                <a:cs typeface="Calibri"/>
              </a:rPr>
              <a:t>k</a:t>
            </a:r>
            <a:r>
              <a:rPr sz="2700" spc="0" dirty="0" smtClean="0">
                <a:latin typeface="Calibri"/>
                <a:cs typeface="Calibri"/>
              </a:rPr>
              <a:t>i </a:t>
            </a:r>
            <a:r>
              <a:rPr sz="2700" spc="4" dirty="0" smtClean="0">
                <a:latin typeface="Calibri"/>
                <a:cs typeface="Calibri"/>
              </a:rPr>
              <a:t>o</a:t>
            </a:r>
            <a:r>
              <a:rPr sz="2700" spc="0" dirty="0" smtClean="0">
                <a:latin typeface="Calibri"/>
                <a:cs typeface="Calibri"/>
              </a:rPr>
              <a:t>yuncu</a:t>
            </a:r>
            <a:r>
              <a:rPr sz="2700" spc="4" dirty="0" smtClean="0">
                <a:latin typeface="Calibri"/>
                <a:cs typeface="Calibri"/>
              </a:rPr>
              <a:t>la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da</a:t>
            </a:r>
            <a:r>
              <a:rPr sz="2700" spc="-135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ç</a:t>
            </a:r>
            <a:r>
              <a:rPr sz="2700" spc="4" dirty="0" smtClean="0">
                <a:latin typeface="Calibri"/>
                <a:cs typeface="Calibri"/>
              </a:rPr>
              <a:t>o</a:t>
            </a:r>
            <a:r>
              <a:rPr sz="2700" spc="0" dirty="0" smtClean="0">
                <a:latin typeface="Calibri"/>
                <a:cs typeface="Calibri"/>
              </a:rPr>
              <a:t>k</a:t>
            </a:r>
            <a:r>
              <a:rPr sz="2700" spc="-37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y</a:t>
            </a:r>
            <a:r>
              <a:rPr sz="2700" spc="4" dirty="0" smtClean="0">
                <a:latin typeface="Calibri"/>
                <a:cs typeface="Calibri"/>
              </a:rPr>
              <a:t>o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u</a:t>
            </a:r>
            <a:r>
              <a:rPr sz="2700" spc="4" dirty="0" smtClean="0">
                <a:latin typeface="Calibri"/>
                <a:cs typeface="Calibri"/>
              </a:rPr>
              <a:t>l</a:t>
            </a:r>
            <a:r>
              <a:rPr sz="2700" spc="0" dirty="0" smtClean="0">
                <a:latin typeface="Calibri"/>
                <a:cs typeface="Calibri"/>
              </a:rPr>
              <a:t>du.</a:t>
            </a:r>
            <a:endParaRPr sz="2700">
              <a:latin typeface="Calibri"/>
              <a:cs typeface="Calibri"/>
            </a:endParaRPr>
          </a:p>
          <a:p>
            <a:pPr marL="14477" marR="131987" indent="449579">
              <a:lnSpc>
                <a:spcPct val="101725"/>
              </a:lnSpc>
              <a:spcBef>
                <a:spcPts val="5"/>
              </a:spcBef>
            </a:pPr>
            <a:r>
              <a:rPr sz="2700" spc="0" dirty="0" smtClean="0">
                <a:latin typeface="Calibri"/>
                <a:cs typeface="Calibri"/>
              </a:rPr>
              <a:t>On</a:t>
            </a:r>
            <a:r>
              <a:rPr sz="2700" spc="4" dirty="0" smtClean="0">
                <a:latin typeface="Calibri"/>
                <a:cs typeface="Calibri"/>
              </a:rPr>
              <a:t>la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4" dirty="0" smtClean="0">
                <a:latin typeface="Calibri"/>
                <a:cs typeface="Calibri"/>
              </a:rPr>
              <a:t>ı</a:t>
            </a:r>
            <a:r>
              <a:rPr sz="2700" spc="0" dirty="0" smtClean="0">
                <a:latin typeface="Calibri"/>
                <a:cs typeface="Calibri"/>
              </a:rPr>
              <a:t>nda</a:t>
            </a:r>
            <a:r>
              <a:rPr sz="2700" spc="-108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y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-4" dirty="0" smtClean="0">
                <a:latin typeface="Calibri"/>
                <a:cs typeface="Calibri"/>
              </a:rPr>
              <a:t>t</a:t>
            </a:r>
            <a:r>
              <a:rPr sz="2700" spc="4" dirty="0" smtClean="0">
                <a:latin typeface="Calibri"/>
                <a:cs typeface="Calibri"/>
              </a:rPr>
              <a:t>ı</a:t>
            </a:r>
            <a:r>
              <a:rPr sz="2700" spc="0" dirty="0" smtClean="0">
                <a:latin typeface="Calibri"/>
                <a:cs typeface="Calibri"/>
              </a:rPr>
              <a:t>p</a:t>
            </a:r>
            <a:r>
              <a:rPr sz="2700" spc="-54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d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0" dirty="0" smtClean="0">
                <a:latin typeface="Calibri"/>
                <a:cs typeface="Calibri"/>
              </a:rPr>
              <a:t>n</a:t>
            </a:r>
            <a:r>
              <a:rPr sz="2700" spc="4" dirty="0" smtClean="0">
                <a:latin typeface="Calibri"/>
                <a:cs typeface="Calibri"/>
              </a:rPr>
              <a:t>l</a:t>
            </a:r>
            <a:r>
              <a:rPr sz="2700" spc="-9" dirty="0" smtClean="0">
                <a:latin typeface="Calibri"/>
                <a:cs typeface="Calibri"/>
              </a:rPr>
              <a:t>e</a:t>
            </a:r>
            <a:r>
              <a:rPr sz="2700" spc="0" dirty="0" smtClean="0">
                <a:latin typeface="Calibri"/>
                <a:cs typeface="Calibri"/>
              </a:rPr>
              <a:t>n</a:t>
            </a:r>
            <a:r>
              <a:rPr sz="2700" spc="4" dirty="0" smtClean="0">
                <a:latin typeface="Calibri"/>
                <a:cs typeface="Calibri"/>
              </a:rPr>
              <a:t>m</a:t>
            </a:r>
            <a:r>
              <a:rPr sz="2700" spc="0" dirty="0" smtClean="0">
                <a:latin typeface="Calibri"/>
                <a:cs typeface="Calibri"/>
              </a:rPr>
              <a:t>esi</a:t>
            </a:r>
            <a:r>
              <a:rPr sz="2700" spc="-119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ge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4" dirty="0" smtClean="0">
                <a:latin typeface="Calibri"/>
                <a:cs typeface="Calibri"/>
              </a:rPr>
              <a:t>k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0" dirty="0" smtClean="0">
                <a:latin typeface="Calibri"/>
                <a:cs typeface="Calibri"/>
              </a:rPr>
              <a:t>y</a:t>
            </a:r>
            <a:r>
              <a:rPr sz="2700" spc="4" dirty="0" smtClean="0">
                <a:latin typeface="Calibri"/>
                <a:cs typeface="Calibri"/>
              </a:rPr>
              <a:t>o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.” d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0" dirty="0" smtClean="0">
                <a:latin typeface="Calibri"/>
                <a:cs typeface="Calibri"/>
              </a:rPr>
              <a:t>ye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ek ç</a:t>
            </a:r>
            <a:r>
              <a:rPr sz="2700" spc="4" dirty="0" smtClean="0">
                <a:latin typeface="Calibri"/>
                <a:cs typeface="Calibri"/>
              </a:rPr>
              <a:t>o</a:t>
            </a:r>
            <a:r>
              <a:rPr sz="2700" spc="0" dirty="0" smtClean="0">
                <a:latin typeface="Calibri"/>
                <a:cs typeface="Calibri"/>
              </a:rPr>
              <a:t>cu</a:t>
            </a:r>
            <a:r>
              <a:rPr sz="2700" spc="-4" dirty="0" smtClean="0">
                <a:latin typeface="Calibri"/>
                <a:cs typeface="Calibri"/>
              </a:rPr>
              <a:t>k</a:t>
            </a:r>
            <a:r>
              <a:rPr sz="2700" spc="4" dirty="0" smtClean="0">
                <a:latin typeface="Calibri"/>
                <a:cs typeface="Calibri"/>
              </a:rPr>
              <a:t>la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d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n</a:t>
            </a:r>
            <a:r>
              <a:rPr sz="2700" spc="-118" dirty="0" smtClean="0">
                <a:latin typeface="Calibri"/>
                <a:cs typeface="Calibri"/>
              </a:rPr>
              <a:t> </a:t>
            </a:r>
            <a:r>
              <a:rPr sz="2700" spc="4" dirty="0" smtClean="0">
                <a:latin typeface="Calibri"/>
                <a:cs typeface="Calibri"/>
              </a:rPr>
              <a:t>mi</a:t>
            </a:r>
            <a:r>
              <a:rPr sz="2700" spc="0" dirty="0" smtClean="0">
                <a:latin typeface="Calibri"/>
                <a:cs typeface="Calibri"/>
              </a:rPr>
              <a:t>nde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4" dirty="0" smtClean="0">
                <a:latin typeface="Calibri"/>
                <a:cs typeface="Calibri"/>
              </a:rPr>
              <a:t>l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121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uz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n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k g</a:t>
            </a:r>
            <a:r>
              <a:rPr sz="2700" spc="4" dirty="0" smtClean="0">
                <a:latin typeface="Calibri"/>
                <a:cs typeface="Calibri"/>
              </a:rPr>
              <a:t>ö</a:t>
            </a:r>
            <a:r>
              <a:rPr sz="2700" spc="0" dirty="0" smtClean="0">
                <a:latin typeface="Calibri"/>
                <a:cs typeface="Calibri"/>
              </a:rPr>
              <a:t>z</a:t>
            </a:r>
            <a:r>
              <a:rPr sz="2700" spc="4" dirty="0" smtClean="0">
                <a:latin typeface="Calibri"/>
                <a:cs typeface="Calibri"/>
              </a:rPr>
              <a:t>l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0" dirty="0" smtClean="0">
                <a:latin typeface="Calibri"/>
                <a:cs typeface="Calibri"/>
              </a:rPr>
              <a:t>ni</a:t>
            </a:r>
            <a:r>
              <a:rPr sz="2700" spc="-93" dirty="0" smtClean="0">
                <a:latin typeface="Calibri"/>
                <a:cs typeface="Calibri"/>
              </a:rPr>
              <a:t> </a:t>
            </a:r>
            <a:r>
              <a:rPr sz="2700" spc="-14" dirty="0" smtClean="0">
                <a:latin typeface="Calibri"/>
                <a:cs typeface="Calibri"/>
              </a:rPr>
              <a:t>k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p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-4" dirty="0" smtClean="0">
                <a:latin typeface="Calibri"/>
                <a:cs typeface="Calibri"/>
              </a:rPr>
              <a:t>t</a:t>
            </a:r>
            <a:r>
              <a:rPr sz="2700" spc="4" dirty="0" smtClean="0">
                <a:latin typeface="Calibri"/>
                <a:cs typeface="Calibri"/>
              </a:rPr>
              <a:t>mala</a:t>
            </a:r>
            <a:r>
              <a:rPr sz="2700" spc="-4" dirty="0" smtClean="0">
                <a:latin typeface="Calibri"/>
                <a:cs typeface="Calibri"/>
              </a:rPr>
              <a:t>rı</a:t>
            </a:r>
            <a:r>
              <a:rPr sz="2700" spc="0" dirty="0" smtClean="0">
                <a:latin typeface="Calibri"/>
                <a:cs typeface="Calibri"/>
              </a:rPr>
              <a:t>nı</a:t>
            </a:r>
            <a:r>
              <a:rPr sz="2700" spc="-150" dirty="0" smtClean="0">
                <a:latin typeface="Calibri"/>
                <a:cs typeface="Calibri"/>
              </a:rPr>
              <a:t> 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0" dirty="0" smtClean="0">
                <a:latin typeface="Calibri"/>
                <a:cs typeface="Calibri"/>
              </a:rPr>
              <a:t>s</a:t>
            </a:r>
            <a:r>
              <a:rPr sz="2700" spc="-4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.</a:t>
            </a:r>
            <a:r>
              <a:rPr sz="2700" spc="-55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“</a:t>
            </a:r>
            <a:r>
              <a:rPr sz="2700" spc="4" dirty="0" smtClean="0">
                <a:latin typeface="Calibri"/>
                <a:cs typeface="Calibri"/>
              </a:rPr>
              <a:t>Ya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4" dirty="0" smtClean="0">
                <a:latin typeface="Calibri"/>
                <a:cs typeface="Calibri"/>
              </a:rPr>
              <a:t>ı</a:t>
            </a:r>
            <a:r>
              <a:rPr sz="2700" spc="0" dirty="0" smtClean="0">
                <a:latin typeface="Calibri"/>
                <a:cs typeface="Calibri"/>
              </a:rPr>
              <a:t>n</a:t>
            </a:r>
            <a:r>
              <a:rPr sz="2700" spc="-27" dirty="0" smtClean="0">
                <a:latin typeface="Calibri"/>
                <a:cs typeface="Calibri"/>
              </a:rPr>
              <a:t> </a:t>
            </a:r>
            <a:r>
              <a:rPr sz="2700" spc="-4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4" dirty="0" smtClean="0">
                <a:latin typeface="Calibri"/>
                <a:cs typeface="Calibri"/>
              </a:rPr>
              <a:t>l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4" dirty="0" smtClean="0">
                <a:latin typeface="Calibri"/>
                <a:cs typeface="Calibri"/>
              </a:rPr>
              <a:t>vi</a:t>
            </a:r>
            <a:r>
              <a:rPr sz="2700" spc="-9" dirty="0" smtClean="0">
                <a:latin typeface="Calibri"/>
                <a:cs typeface="Calibri"/>
              </a:rPr>
              <a:t>z</a:t>
            </a:r>
            <a:r>
              <a:rPr sz="2700" spc="0" dirty="0" smtClean="0">
                <a:latin typeface="Calibri"/>
                <a:cs typeface="Calibri"/>
              </a:rPr>
              <a:t>y</a:t>
            </a:r>
            <a:r>
              <a:rPr sz="2700" spc="4" dirty="0" smtClean="0">
                <a:latin typeface="Calibri"/>
                <a:cs typeface="Calibri"/>
              </a:rPr>
              <a:t>o</a:t>
            </a:r>
            <a:r>
              <a:rPr sz="2700" spc="0" dirty="0" smtClean="0">
                <a:latin typeface="Calibri"/>
                <a:cs typeface="Calibri"/>
              </a:rPr>
              <a:t>nda y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0" dirty="0" smtClean="0">
                <a:latin typeface="Calibri"/>
                <a:cs typeface="Calibri"/>
              </a:rPr>
              <a:t>ne</a:t>
            </a:r>
            <a:r>
              <a:rPr sz="2700" spc="-45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h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y</a:t>
            </a:r>
            <a:r>
              <a:rPr sz="2700" spc="4" dirty="0" smtClean="0">
                <a:latin typeface="Calibri"/>
                <a:cs typeface="Calibri"/>
              </a:rPr>
              <a:t>v</a:t>
            </a:r>
            <a:r>
              <a:rPr sz="2700" spc="-9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n</a:t>
            </a:r>
            <a:r>
              <a:rPr sz="2700" spc="4" dirty="0" smtClean="0">
                <a:latin typeface="Calibri"/>
                <a:cs typeface="Calibri"/>
              </a:rPr>
              <a:t>la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ı</a:t>
            </a:r>
            <a:r>
              <a:rPr sz="2700" spc="-113" dirty="0" smtClean="0">
                <a:latin typeface="Calibri"/>
                <a:cs typeface="Calibri"/>
              </a:rPr>
              <a:t> </a:t>
            </a:r>
            <a:r>
              <a:rPr sz="2700" spc="-4" dirty="0" smtClean="0">
                <a:latin typeface="Calibri"/>
                <a:cs typeface="Calibri"/>
              </a:rPr>
              <a:t>k</a:t>
            </a:r>
            <a:r>
              <a:rPr sz="2700" spc="4" dirty="0" smtClean="0">
                <a:latin typeface="Calibri"/>
                <a:cs typeface="Calibri"/>
              </a:rPr>
              <a:t>o</a:t>
            </a:r>
            <a:r>
              <a:rPr sz="2700" spc="0" dirty="0" smtClean="0">
                <a:latin typeface="Calibri"/>
                <a:cs typeface="Calibri"/>
              </a:rPr>
              <a:t>nu</a:t>
            </a:r>
            <a:r>
              <a:rPr sz="2700" spc="-54" dirty="0" smtClean="0">
                <a:latin typeface="Calibri"/>
                <a:cs typeface="Calibri"/>
              </a:rPr>
              <a:t> </a:t>
            </a:r>
            <a:r>
              <a:rPr sz="2700" spc="4" dirty="0" smtClean="0">
                <a:latin typeface="Calibri"/>
                <a:cs typeface="Calibri"/>
              </a:rPr>
              <a:t>ala</a:t>
            </a:r>
            <a:r>
              <a:rPr sz="2700" spc="0" dirty="0" smtClean="0">
                <a:latin typeface="Calibri"/>
                <a:cs typeface="Calibri"/>
              </a:rPr>
              <a:t>n</a:t>
            </a:r>
            <a:r>
              <a:rPr sz="2700" spc="-46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b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0" dirty="0" smtClean="0">
                <a:latin typeface="Calibri"/>
                <a:cs typeface="Calibri"/>
              </a:rPr>
              <a:t>r</a:t>
            </a:r>
            <a:r>
              <a:rPr sz="2700" spc="-29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be</a:t>
            </a:r>
            <a:r>
              <a:rPr sz="2700" spc="-4" dirty="0" smtClean="0">
                <a:latin typeface="Calibri"/>
                <a:cs typeface="Calibri"/>
              </a:rPr>
              <a:t>l</a:t>
            </a:r>
            <a:r>
              <a:rPr sz="2700" spc="0" dirty="0" smtClean="0">
                <a:latin typeface="Calibri"/>
                <a:cs typeface="Calibri"/>
              </a:rPr>
              <a:t>gesel</a:t>
            </a:r>
            <a:r>
              <a:rPr sz="2700" spc="-90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sey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4" dirty="0" smtClean="0">
                <a:latin typeface="Calibri"/>
                <a:cs typeface="Calibri"/>
              </a:rPr>
              <a:t>t</a:t>
            </a:r>
            <a:r>
              <a:rPr sz="2700" spc="4" dirty="0" smtClean="0">
                <a:latin typeface="Calibri"/>
                <a:cs typeface="Calibri"/>
              </a:rPr>
              <a:t>m</a:t>
            </a:r>
            <a:r>
              <a:rPr sz="2700" spc="0" dirty="0" smtClean="0">
                <a:latin typeface="Calibri"/>
                <a:cs typeface="Calibri"/>
              </a:rPr>
              <a:t>ek 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0" dirty="0" smtClean="0">
                <a:latin typeface="Calibri"/>
                <a:cs typeface="Calibri"/>
              </a:rPr>
              <a:t>s</a:t>
            </a:r>
            <a:r>
              <a:rPr sz="2700" spc="-4" dirty="0" smtClean="0">
                <a:latin typeface="Calibri"/>
                <a:cs typeface="Calibri"/>
              </a:rPr>
              <a:t>t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0" dirty="0" smtClean="0">
                <a:latin typeface="Calibri"/>
                <a:cs typeface="Calibri"/>
              </a:rPr>
              <a:t>y</a:t>
            </a:r>
            <a:r>
              <a:rPr sz="2700" spc="4" dirty="0" smtClean="0">
                <a:latin typeface="Calibri"/>
                <a:cs typeface="Calibri"/>
              </a:rPr>
              <a:t>o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u</a:t>
            </a:r>
            <a:r>
              <a:rPr sz="2700" spc="4" dirty="0" smtClean="0">
                <a:latin typeface="Calibri"/>
                <a:cs typeface="Calibri"/>
              </a:rPr>
              <a:t>m</a:t>
            </a:r>
            <a:r>
              <a:rPr sz="2700" spc="0" dirty="0" smtClean="0">
                <a:latin typeface="Calibri"/>
                <a:cs typeface="Calibri"/>
              </a:rPr>
              <a:t>.</a:t>
            </a:r>
            <a:r>
              <a:rPr sz="2700" spc="-120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Ac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ba</a:t>
            </a:r>
            <a:r>
              <a:rPr sz="2700" spc="-66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y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4" dirty="0" smtClean="0">
                <a:latin typeface="Calibri"/>
                <a:cs typeface="Calibri"/>
              </a:rPr>
              <a:t>ı</a:t>
            </a:r>
            <a:r>
              <a:rPr sz="2700" spc="0" dirty="0" smtClean="0">
                <a:latin typeface="Calibri"/>
                <a:cs typeface="Calibri"/>
              </a:rPr>
              <a:t>n</a:t>
            </a:r>
            <a:r>
              <a:rPr sz="2700" spc="-54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h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ngi</a:t>
            </a:r>
            <a:r>
              <a:rPr sz="2700" spc="-60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h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y</a:t>
            </a:r>
            <a:r>
              <a:rPr sz="2700" spc="4" dirty="0" smtClean="0">
                <a:latin typeface="Calibri"/>
                <a:cs typeface="Calibri"/>
              </a:rPr>
              <a:t>va</a:t>
            </a:r>
            <a:r>
              <a:rPr sz="2700" spc="0" dirty="0" smtClean="0">
                <a:latin typeface="Calibri"/>
                <a:cs typeface="Calibri"/>
              </a:rPr>
              <a:t>n</a:t>
            </a:r>
            <a:r>
              <a:rPr sz="2700" spc="4" dirty="0" smtClean="0">
                <a:latin typeface="Calibri"/>
                <a:cs typeface="Calibri"/>
              </a:rPr>
              <a:t>la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ı</a:t>
            </a:r>
            <a:endParaRPr sz="2700">
              <a:latin typeface="Calibri"/>
              <a:cs typeface="Calibri"/>
            </a:endParaRPr>
          </a:p>
          <a:p>
            <a:pPr marL="14477">
              <a:lnSpc>
                <a:spcPts val="3290"/>
              </a:lnSpc>
              <a:spcBef>
                <a:spcPts val="164"/>
              </a:spcBef>
            </a:pPr>
            <a:r>
              <a:rPr sz="4050" spc="0" baseline="1011" dirty="0" smtClean="0">
                <a:latin typeface="Calibri"/>
                <a:cs typeface="Calibri"/>
              </a:rPr>
              <a:t>sey</a:t>
            </a:r>
            <a:r>
              <a:rPr sz="4050" spc="-4" baseline="1011" dirty="0" smtClean="0">
                <a:latin typeface="Calibri"/>
                <a:cs typeface="Calibri"/>
              </a:rPr>
              <a:t>r</a:t>
            </a:r>
            <a:r>
              <a:rPr sz="4050" spc="0" baseline="1011" dirty="0" smtClean="0">
                <a:latin typeface="Calibri"/>
                <a:cs typeface="Calibri"/>
              </a:rPr>
              <a:t>edec</a:t>
            </a:r>
            <a:r>
              <a:rPr sz="4050" spc="9" baseline="1011" dirty="0" smtClean="0">
                <a:latin typeface="Calibri"/>
                <a:cs typeface="Calibri"/>
              </a:rPr>
              <a:t>e</a:t>
            </a:r>
            <a:r>
              <a:rPr sz="4050" spc="0" baseline="1011" dirty="0" smtClean="0">
                <a:latin typeface="Calibri"/>
                <a:cs typeface="Calibri"/>
              </a:rPr>
              <a:t>ğ</a:t>
            </a:r>
            <a:r>
              <a:rPr sz="4050" spc="4" baseline="1011" dirty="0" smtClean="0">
                <a:latin typeface="Calibri"/>
                <a:cs typeface="Calibri"/>
              </a:rPr>
              <a:t>im</a:t>
            </a:r>
            <a:r>
              <a:rPr sz="4050" spc="0" baseline="1011" dirty="0" smtClean="0">
                <a:latin typeface="Calibri"/>
                <a:cs typeface="Calibri"/>
              </a:rPr>
              <a:t>?</a:t>
            </a:r>
            <a:r>
              <a:rPr sz="4050" spc="-164" baseline="1011" dirty="0" smtClean="0">
                <a:latin typeface="Calibri"/>
                <a:cs typeface="Calibri"/>
              </a:rPr>
              <a:t> </a:t>
            </a:r>
            <a:r>
              <a:rPr sz="4050" spc="-4" baseline="1011" dirty="0" smtClean="0">
                <a:latin typeface="Calibri"/>
                <a:cs typeface="Calibri"/>
              </a:rPr>
              <a:t>Ş</a:t>
            </a:r>
            <a:r>
              <a:rPr sz="4050" spc="4" baseline="1011" dirty="0" smtClean="0">
                <a:latin typeface="Calibri"/>
                <a:cs typeface="Calibri"/>
              </a:rPr>
              <a:t>im</a:t>
            </a:r>
            <a:r>
              <a:rPr sz="4050" spc="0" baseline="1011" dirty="0" smtClean="0">
                <a:latin typeface="Calibri"/>
                <a:cs typeface="Calibri"/>
              </a:rPr>
              <a:t>di</a:t>
            </a:r>
            <a:r>
              <a:rPr sz="4050" spc="-60" baseline="1011" dirty="0" smtClean="0">
                <a:latin typeface="Calibri"/>
                <a:cs typeface="Calibri"/>
              </a:rPr>
              <a:t> </a:t>
            </a:r>
            <a:r>
              <a:rPr sz="4050" spc="0" baseline="1011" dirty="0" smtClean="0">
                <a:latin typeface="Calibri"/>
                <a:cs typeface="Calibri"/>
              </a:rPr>
              <a:t>s</a:t>
            </a:r>
            <a:r>
              <a:rPr sz="4050" spc="4" baseline="1011" dirty="0" smtClean="0">
                <a:latin typeface="Calibri"/>
                <a:cs typeface="Calibri"/>
              </a:rPr>
              <a:t>i</a:t>
            </a:r>
            <a:r>
              <a:rPr sz="4050" spc="0" baseline="1011" dirty="0" smtClean="0">
                <a:latin typeface="Calibri"/>
                <a:cs typeface="Calibri"/>
              </a:rPr>
              <a:t>z</a:t>
            </a:r>
            <a:r>
              <a:rPr sz="4050" spc="4" baseline="1011" dirty="0" smtClean="0">
                <a:latin typeface="Calibri"/>
                <a:cs typeface="Calibri"/>
              </a:rPr>
              <a:t>l</a:t>
            </a:r>
            <a:r>
              <a:rPr sz="4050" spc="0" baseline="1011" dirty="0" smtClean="0">
                <a:latin typeface="Calibri"/>
                <a:cs typeface="Calibri"/>
              </a:rPr>
              <a:t>e</a:t>
            </a:r>
            <a:r>
              <a:rPr sz="4050" spc="-4" baseline="1011" dirty="0" smtClean="0">
                <a:latin typeface="Calibri"/>
                <a:cs typeface="Calibri"/>
              </a:rPr>
              <a:t>r</a:t>
            </a:r>
            <a:r>
              <a:rPr sz="4050" spc="0" baseline="1011" dirty="0" smtClean="0">
                <a:latin typeface="Calibri"/>
                <a:cs typeface="Calibri"/>
              </a:rPr>
              <a:t>den</a:t>
            </a:r>
            <a:r>
              <a:rPr sz="4050" spc="-98" baseline="1011" dirty="0" smtClean="0">
                <a:latin typeface="Calibri"/>
                <a:cs typeface="Calibri"/>
              </a:rPr>
              <a:t> </a:t>
            </a:r>
            <a:r>
              <a:rPr sz="4050" spc="0" baseline="1011" dirty="0" smtClean="0">
                <a:latin typeface="Calibri"/>
                <a:cs typeface="Calibri"/>
              </a:rPr>
              <a:t>y</a:t>
            </a:r>
            <a:r>
              <a:rPr sz="4050" spc="4" baseline="1011" dirty="0" smtClean="0">
                <a:latin typeface="Calibri"/>
                <a:cs typeface="Calibri"/>
              </a:rPr>
              <a:t>a</a:t>
            </a:r>
            <a:r>
              <a:rPr sz="4050" spc="-4" baseline="1011" dirty="0" smtClean="0">
                <a:latin typeface="Calibri"/>
                <a:cs typeface="Calibri"/>
              </a:rPr>
              <a:t>r</a:t>
            </a:r>
            <a:r>
              <a:rPr sz="4050" spc="4" baseline="1011" dirty="0" smtClean="0">
                <a:latin typeface="Calibri"/>
                <a:cs typeface="Calibri"/>
              </a:rPr>
              <a:t>ı</a:t>
            </a:r>
            <a:r>
              <a:rPr sz="4050" spc="0" baseline="1011" dirty="0" smtClean="0">
                <a:latin typeface="Calibri"/>
                <a:cs typeface="Calibri"/>
              </a:rPr>
              <a:t>n</a:t>
            </a:r>
            <a:r>
              <a:rPr sz="4050" spc="-4" baseline="1011" dirty="0" smtClean="0">
                <a:latin typeface="Calibri"/>
                <a:cs typeface="Calibri"/>
              </a:rPr>
              <a:t>k</a:t>
            </a:r>
            <a:r>
              <a:rPr sz="4050" spc="0" baseline="1011" dirty="0" smtClean="0">
                <a:latin typeface="Calibri"/>
                <a:cs typeface="Calibri"/>
              </a:rPr>
              <a:t>i</a:t>
            </a:r>
            <a:r>
              <a:rPr sz="4050" spc="-73" baseline="1011" dirty="0" smtClean="0">
                <a:latin typeface="Calibri"/>
                <a:cs typeface="Calibri"/>
              </a:rPr>
              <a:t> </a:t>
            </a:r>
            <a:r>
              <a:rPr sz="4050" spc="0" baseline="1011" dirty="0" smtClean="0">
                <a:latin typeface="Calibri"/>
                <a:cs typeface="Calibri"/>
              </a:rPr>
              <a:t>p</a:t>
            </a:r>
            <a:r>
              <a:rPr sz="4050" spc="-4" baseline="1011" dirty="0" smtClean="0">
                <a:latin typeface="Calibri"/>
                <a:cs typeface="Calibri"/>
              </a:rPr>
              <a:t>r</a:t>
            </a:r>
            <a:r>
              <a:rPr sz="4050" spc="4" baseline="1011" dirty="0" smtClean="0">
                <a:latin typeface="Calibri"/>
                <a:cs typeface="Calibri"/>
              </a:rPr>
              <a:t>o</a:t>
            </a:r>
            <a:r>
              <a:rPr sz="4050" spc="0" baseline="1011" dirty="0" smtClean="0">
                <a:latin typeface="Calibri"/>
                <a:cs typeface="Calibri"/>
              </a:rPr>
              <a:t>g</a:t>
            </a:r>
            <a:r>
              <a:rPr sz="4050" spc="-4" baseline="1011" dirty="0" smtClean="0">
                <a:latin typeface="Calibri"/>
                <a:cs typeface="Calibri"/>
              </a:rPr>
              <a:t>r</a:t>
            </a:r>
            <a:r>
              <a:rPr sz="4050" spc="4" baseline="1011" dirty="0" smtClean="0">
                <a:latin typeface="Calibri"/>
                <a:cs typeface="Calibri"/>
              </a:rPr>
              <a:t>am</a:t>
            </a:r>
            <a:r>
              <a:rPr sz="4050" spc="0" baseline="1011" dirty="0" smtClean="0">
                <a:latin typeface="Calibri"/>
                <a:cs typeface="Calibri"/>
              </a:rPr>
              <a:t>da</a:t>
            </a:r>
            <a:endParaRPr sz="2700">
              <a:latin typeface="Calibri"/>
              <a:cs typeface="Calibri"/>
            </a:endParaRPr>
          </a:p>
          <a:p>
            <a:pPr marL="14477" marR="216262">
              <a:lnSpc>
                <a:spcPct val="101725"/>
              </a:lnSpc>
            </a:pPr>
            <a:r>
              <a:rPr sz="2700" spc="0" dirty="0" smtClean="0">
                <a:latin typeface="Calibri"/>
                <a:cs typeface="Calibri"/>
              </a:rPr>
              <a:t>h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ngi</a:t>
            </a:r>
            <a:r>
              <a:rPr sz="2700" spc="-60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h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y</a:t>
            </a:r>
            <a:r>
              <a:rPr sz="2700" spc="-4" dirty="0" smtClean="0">
                <a:latin typeface="Calibri"/>
                <a:cs typeface="Calibri"/>
              </a:rPr>
              <a:t>v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n</a:t>
            </a:r>
            <a:r>
              <a:rPr sz="2700" spc="4" dirty="0" smtClean="0">
                <a:latin typeface="Calibri"/>
                <a:cs typeface="Calibri"/>
              </a:rPr>
              <a:t>la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4" dirty="0" smtClean="0">
                <a:latin typeface="Calibri"/>
                <a:cs typeface="Calibri"/>
              </a:rPr>
              <a:t>ı</a:t>
            </a:r>
            <a:r>
              <a:rPr sz="2700" spc="0" dirty="0" smtClean="0">
                <a:latin typeface="Calibri"/>
                <a:cs typeface="Calibri"/>
              </a:rPr>
              <a:t>n</a:t>
            </a:r>
            <a:r>
              <a:rPr sz="2700" spc="-127" dirty="0" smtClean="0">
                <a:latin typeface="Calibri"/>
                <a:cs typeface="Calibri"/>
              </a:rPr>
              <a:t> </a:t>
            </a:r>
            <a:r>
              <a:rPr sz="2700" spc="4" dirty="0" smtClean="0">
                <a:latin typeface="Calibri"/>
                <a:cs typeface="Calibri"/>
              </a:rPr>
              <a:t>ol</a:t>
            </a:r>
            <a:r>
              <a:rPr sz="2700" spc="-9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c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ğ</a:t>
            </a:r>
            <a:r>
              <a:rPr sz="2700" spc="4" dirty="0" smtClean="0">
                <a:latin typeface="Calibri"/>
                <a:cs typeface="Calibri"/>
              </a:rPr>
              <a:t>ı</a:t>
            </a:r>
            <a:r>
              <a:rPr sz="2700" spc="0" dirty="0" smtClean="0">
                <a:latin typeface="Calibri"/>
                <a:cs typeface="Calibri"/>
              </a:rPr>
              <a:t>nı</a:t>
            </a:r>
            <a:r>
              <a:rPr sz="2700" spc="-96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h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y</a:t>
            </a:r>
            <a:r>
              <a:rPr sz="2700" spc="-9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l</a:t>
            </a:r>
            <a:r>
              <a:rPr sz="2700" spc="-58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4" dirty="0" smtClean="0">
                <a:latin typeface="Calibri"/>
                <a:cs typeface="Calibri"/>
              </a:rPr>
              <a:t>t</a:t>
            </a:r>
            <a:r>
              <a:rPr sz="2700" spc="4" dirty="0" smtClean="0">
                <a:latin typeface="Calibri"/>
                <a:cs typeface="Calibri"/>
              </a:rPr>
              <a:t>m</a:t>
            </a:r>
            <a:r>
              <a:rPr sz="2700" spc="0" dirty="0" smtClean="0">
                <a:latin typeface="Calibri"/>
                <a:cs typeface="Calibri"/>
              </a:rPr>
              <a:t>en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0" dirty="0" smtClean="0">
                <a:latin typeface="Calibri"/>
                <a:cs typeface="Calibri"/>
              </a:rPr>
              <a:t>zi 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0" dirty="0" smtClean="0">
                <a:latin typeface="Calibri"/>
                <a:cs typeface="Calibri"/>
              </a:rPr>
              <a:t>s</a:t>
            </a:r>
            <a:r>
              <a:rPr sz="2700" spc="-4" dirty="0" smtClean="0">
                <a:latin typeface="Calibri"/>
                <a:cs typeface="Calibri"/>
              </a:rPr>
              <a:t>t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0" dirty="0" smtClean="0">
                <a:latin typeface="Calibri"/>
                <a:cs typeface="Calibri"/>
              </a:rPr>
              <a:t>y</a:t>
            </a:r>
            <a:r>
              <a:rPr sz="2700" spc="4" dirty="0" smtClean="0">
                <a:latin typeface="Calibri"/>
                <a:cs typeface="Calibri"/>
              </a:rPr>
              <a:t>o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u</a:t>
            </a:r>
            <a:r>
              <a:rPr sz="2700" spc="4" dirty="0" smtClean="0">
                <a:latin typeface="Calibri"/>
                <a:cs typeface="Calibri"/>
              </a:rPr>
              <a:t>m</a:t>
            </a:r>
            <a:r>
              <a:rPr sz="2700" spc="0" dirty="0" smtClean="0">
                <a:latin typeface="Calibri"/>
                <a:cs typeface="Calibri"/>
              </a:rPr>
              <a:t>.”</a:t>
            </a:r>
            <a:r>
              <a:rPr sz="2700" spc="-121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de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.</a:t>
            </a:r>
            <a:r>
              <a:rPr sz="2700" spc="-43" dirty="0" smtClean="0">
                <a:latin typeface="Calibri"/>
                <a:cs typeface="Calibri"/>
              </a:rPr>
              <a:t> </a:t>
            </a:r>
            <a:r>
              <a:rPr sz="2700" spc="-4" dirty="0" smtClean="0">
                <a:latin typeface="Calibri"/>
                <a:cs typeface="Calibri"/>
              </a:rPr>
              <a:t>D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ha</a:t>
            </a:r>
            <a:r>
              <a:rPr sz="2700" spc="-56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s</a:t>
            </a:r>
            <a:r>
              <a:rPr sz="2700" spc="4" dirty="0" smtClean="0">
                <a:latin typeface="Calibri"/>
                <a:cs typeface="Calibri"/>
              </a:rPr>
              <a:t>o</a:t>
            </a:r>
            <a:r>
              <a:rPr sz="2700" spc="0" dirty="0" smtClean="0">
                <a:latin typeface="Calibri"/>
                <a:cs typeface="Calibri"/>
              </a:rPr>
              <a:t>n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a</a:t>
            </a:r>
            <a:r>
              <a:rPr sz="2700" spc="-61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ç</a:t>
            </a:r>
            <a:r>
              <a:rPr sz="2700" spc="4" dirty="0" smtClean="0">
                <a:latin typeface="Calibri"/>
                <a:cs typeface="Calibri"/>
              </a:rPr>
              <a:t>o</a:t>
            </a:r>
            <a:r>
              <a:rPr sz="2700" spc="0" dirty="0" smtClean="0">
                <a:latin typeface="Calibri"/>
                <a:cs typeface="Calibri"/>
              </a:rPr>
              <a:t>cu</a:t>
            </a:r>
            <a:r>
              <a:rPr sz="2700" spc="-4" dirty="0" smtClean="0">
                <a:latin typeface="Calibri"/>
                <a:cs typeface="Calibri"/>
              </a:rPr>
              <a:t>k</a:t>
            </a:r>
            <a:r>
              <a:rPr sz="2700" spc="4" dirty="0" smtClean="0">
                <a:latin typeface="Calibri"/>
                <a:cs typeface="Calibri"/>
              </a:rPr>
              <a:t>la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d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n</a:t>
            </a:r>
            <a:r>
              <a:rPr sz="2700" spc="-133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s</a:t>
            </a:r>
            <a:r>
              <a:rPr sz="2700" spc="4" dirty="0" smtClean="0">
                <a:latin typeface="Calibri"/>
                <a:cs typeface="Calibri"/>
              </a:rPr>
              <a:t>ı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y</a:t>
            </a:r>
            <a:r>
              <a:rPr sz="2700" spc="4" dirty="0" smtClean="0">
                <a:latin typeface="Calibri"/>
                <a:cs typeface="Calibri"/>
              </a:rPr>
              <a:t>l</a:t>
            </a:r>
            <a:r>
              <a:rPr sz="2700" spc="0" dirty="0" smtClean="0">
                <a:latin typeface="Calibri"/>
                <a:cs typeface="Calibri"/>
              </a:rPr>
              <a:t>a h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y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l</a:t>
            </a:r>
            <a:r>
              <a:rPr sz="2700" spc="-58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4" dirty="0" smtClean="0">
                <a:latin typeface="Calibri"/>
                <a:cs typeface="Calibri"/>
              </a:rPr>
              <a:t>tt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0" dirty="0" smtClean="0">
                <a:latin typeface="Calibri"/>
                <a:cs typeface="Calibri"/>
              </a:rPr>
              <a:t>ği</a:t>
            </a:r>
            <a:r>
              <a:rPr sz="2700" spc="-56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h</a:t>
            </a:r>
            <a:r>
              <a:rPr sz="2700" spc="19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y</a:t>
            </a:r>
            <a:r>
              <a:rPr sz="2700" spc="4" dirty="0" smtClean="0">
                <a:latin typeface="Calibri"/>
                <a:cs typeface="Calibri"/>
              </a:rPr>
              <a:t>va</a:t>
            </a:r>
            <a:r>
              <a:rPr sz="2700" spc="0" dirty="0" smtClean="0">
                <a:latin typeface="Calibri"/>
                <a:cs typeface="Calibri"/>
              </a:rPr>
              <a:t>nı</a:t>
            </a:r>
            <a:r>
              <a:rPr sz="2700" spc="-84" dirty="0" smtClean="0">
                <a:latin typeface="Calibri"/>
                <a:cs typeface="Calibri"/>
              </a:rPr>
              <a:t> </a:t>
            </a:r>
            <a:r>
              <a:rPr sz="2700" spc="-4" dirty="0" smtClean="0">
                <a:latin typeface="Calibri"/>
                <a:cs typeface="Calibri"/>
              </a:rPr>
              <a:t>v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35" dirty="0" smtClean="0">
                <a:latin typeface="Calibri"/>
                <a:cs typeface="Calibri"/>
              </a:rPr>
              <a:t> </a:t>
            </a:r>
            <a:r>
              <a:rPr sz="2700" spc="4" dirty="0" smtClean="0">
                <a:latin typeface="Calibri"/>
                <a:cs typeface="Calibri"/>
              </a:rPr>
              <a:t>ö</a:t>
            </a:r>
            <a:r>
              <a:rPr sz="2700" spc="0" dirty="0" smtClean="0">
                <a:latin typeface="Calibri"/>
                <a:cs typeface="Calibri"/>
              </a:rPr>
              <a:t>ze</a:t>
            </a:r>
            <a:r>
              <a:rPr sz="2700" spc="4" dirty="0" smtClean="0">
                <a:latin typeface="Calibri"/>
                <a:cs typeface="Calibri"/>
              </a:rPr>
              <a:t>l</a:t>
            </a:r>
            <a:r>
              <a:rPr sz="2700" spc="-4" dirty="0" smtClean="0">
                <a:latin typeface="Calibri"/>
                <a:cs typeface="Calibri"/>
              </a:rPr>
              <a:t>l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-4" dirty="0" smtClean="0">
                <a:latin typeface="Calibri"/>
                <a:cs typeface="Calibri"/>
              </a:rPr>
              <a:t>k</a:t>
            </a:r>
            <a:r>
              <a:rPr sz="2700" spc="4" dirty="0" smtClean="0">
                <a:latin typeface="Calibri"/>
                <a:cs typeface="Calibri"/>
              </a:rPr>
              <a:t>l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4" dirty="0" smtClean="0">
                <a:latin typeface="Calibri"/>
                <a:cs typeface="Calibri"/>
              </a:rPr>
              <a:t>ri</a:t>
            </a:r>
            <a:r>
              <a:rPr sz="2700" spc="0" dirty="0" smtClean="0">
                <a:latin typeface="Calibri"/>
                <a:cs typeface="Calibri"/>
              </a:rPr>
              <a:t>ni</a:t>
            </a:r>
            <a:r>
              <a:rPr sz="2700" spc="-124" dirty="0" smtClean="0">
                <a:latin typeface="Calibri"/>
                <a:cs typeface="Calibri"/>
              </a:rPr>
              <a:t> 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n</a:t>
            </a:r>
            <a:r>
              <a:rPr sz="2700" spc="4" dirty="0" smtClean="0">
                <a:latin typeface="Calibri"/>
                <a:cs typeface="Calibri"/>
              </a:rPr>
              <a:t>la</a:t>
            </a:r>
            <a:r>
              <a:rPr sz="2700" spc="-4" dirty="0" smtClean="0">
                <a:latin typeface="Calibri"/>
                <a:cs typeface="Calibri"/>
              </a:rPr>
              <a:t>t</a:t>
            </a:r>
            <a:r>
              <a:rPr sz="2700" spc="4" dirty="0" smtClean="0">
                <a:latin typeface="Calibri"/>
                <a:cs typeface="Calibri"/>
              </a:rPr>
              <a:t>ma</a:t>
            </a:r>
            <a:r>
              <a:rPr sz="2700" spc="-4" dirty="0" smtClean="0">
                <a:latin typeface="Calibri"/>
                <a:cs typeface="Calibri"/>
              </a:rPr>
              <a:t>l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4" dirty="0" smtClean="0">
                <a:latin typeface="Calibri"/>
                <a:cs typeface="Calibri"/>
              </a:rPr>
              <a:t>ı</a:t>
            </a:r>
            <a:r>
              <a:rPr sz="2700" spc="0" dirty="0" smtClean="0">
                <a:latin typeface="Calibri"/>
                <a:cs typeface="Calibri"/>
              </a:rPr>
              <a:t>nı 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0" dirty="0" smtClean="0">
                <a:latin typeface="Calibri"/>
                <a:cs typeface="Calibri"/>
              </a:rPr>
              <a:t>s</a:t>
            </a:r>
            <a:r>
              <a:rPr sz="2700" spc="-4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4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90371" y="723137"/>
            <a:ext cx="2350007" cy="0"/>
          </a:xfrm>
          <a:custGeom>
            <a:avLst/>
            <a:gdLst/>
            <a:ahLst/>
            <a:cxnLst/>
            <a:rect l="l" t="t" r="r" b="b"/>
            <a:pathLst>
              <a:path w="2350007">
                <a:moveTo>
                  <a:pt x="0" y="0"/>
                </a:moveTo>
                <a:lnTo>
                  <a:pt x="2350007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1903" y="723137"/>
            <a:ext cx="7619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1047" y="723137"/>
            <a:ext cx="6920483" cy="0"/>
          </a:xfrm>
          <a:custGeom>
            <a:avLst/>
            <a:gdLst/>
            <a:ahLst/>
            <a:cxnLst/>
            <a:rect l="l" t="t" r="r" b="b"/>
            <a:pathLst>
              <a:path w="6920483">
                <a:moveTo>
                  <a:pt x="0" y="0"/>
                </a:moveTo>
                <a:lnTo>
                  <a:pt x="6920483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7803" y="4513325"/>
            <a:ext cx="2322575" cy="0"/>
          </a:xfrm>
          <a:custGeom>
            <a:avLst/>
            <a:gdLst/>
            <a:ahLst/>
            <a:cxnLst/>
            <a:rect l="l" t="t" r="r" b="b"/>
            <a:pathLst>
              <a:path w="2322575">
                <a:moveTo>
                  <a:pt x="0" y="0"/>
                </a:moveTo>
                <a:lnTo>
                  <a:pt x="2322575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69335" y="4513325"/>
            <a:ext cx="6902195" cy="0"/>
          </a:xfrm>
          <a:custGeom>
            <a:avLst/>
            <a:gdLst/>
            <a:ahLst/>
            <a:cxnLst/>
            <a:rect l="l" t="t" r="r" b="b"/>
            <a:pathLst>
              <a:path w="6902195">
                <a:moveTo>
                  <a:pt x="0" y="0"/>
                </a:moveTo>
                <a:lnTo>
                  <a:pt x="6902195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3325" y="728471"/>
            <a:ext cx="0" cy="4768595"/>
          </a:xfrm>
          <a:custGeom>
            <a:avLst/>
            <a:gdLst/>
            <a:ahLst/>
            <a:cxnLst/>
            <a:rect l="l" t="t" r="r" b="b"/>
            <a:pathLst>
              <a:path h="4768595">
                <a:moveTo>
                  <a:pt x="0" y="0"/>
                </a:moveTo>
                <a:lnTo>
                  <a:pt x="0" y="4768595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0371" y="5516879"/>
            <a:ext cx="2350007" cy="0"/>
          </a:xfrm>
          <a:custGeom>
            <a:avLst/>
            <a:gdLst/>
            <a:ahLst/>
            <a:cxnLst/>
            <a:rect l="l" t="t" r="r" b="b"/>
            <a:pathLst>
              <a:path w="2350007">
                <a:moveTo>
                  <a:pt x="0" y="0"/>
                </a:moveTo>
                <a:lnTo>
                  <a:pt x="2350007" y="0"/>
                </a:lnTo>
              </a:path>
            </a:pathLst>
          </a:custGeom>
          <a:ln w="37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54857" y="728471"/>
            <a:ext cx="0" cy="4768595"/>
          </a:xfrm>
          <a:custGeom>
            <a:avLst/>
            <a:gdLst/>
            <a:ahLst/>
            <a:cxnLst/>
            <a:rect l="l" t="t" r="r" b="b"/>
            <a:pathLst>
              <a:path h="4768595">
                <a:moveTo>
                  <a:pt x="0" y="0"/>
                </a:moveTo>
                <a:lnTo>
                  <a:pt x="0" y="4768595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1903" y="5516879"/>
            <a:ext cx="36575" cy="0"/>
          </a:xfrm>
          <a:custGeom>
            <a:avLst/>
            <a:gdLst/>
            <a:ahLst/>
            <a:cxnLst/>
            <a:rect l="l" t="t" r="r" b="b"/>
            <a:pathLst>
              <a:path w="36575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37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80003" y="5516879"/>
            <a:ext cx="6891527" cy="0"/>
          </a:xfrm>
          <a:custGeom>
            <a:avLst/>
            <a:gdLst/>
            <a:ahLst/>
            <a:cxnLst/>
            <a:rect l="l" t="t" r="r" b="b"/>
            <a:pathLst>
              <a:path w="6891527">
                <a:moveTo>
                  <a:pt x="0" y="0"/>
                </a:moveTo>
                <a:lnTo>
                  <a:pt x="6891527" y="0"/>
                </a:lnTo>
              </a:path>
            </a:pathLst>
          </a:custGeom>
          <a:ln w="37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86009" y="710183"/>
            <a:ext cx="0" cy="4819649"/>
          </a:xfrm>
          <a:custGeom>
            <a:avLst/>
            <a:gdLst/>
            <a:ahLst/>
            <a:cxnLst/>
            <a:rect l="l" t="t" r="r" b="b"/>
            <a:pathLst>
              <a:path h="4819649">
                <a:moveTo>
                  <a:pt x="0" y="0"/>
                </a:moveTo>
                <a:lnTo>
                  <a:pt x="0" y="4819649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3325" y="723137"/>
            <a:ext cx="2351531" cy="3790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054857" y="723137"/>
            <a:ext cx="6931151" cy="3790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51"/>
              </a:spcBef>
            </a:pPr>
            <a:endParaRPr sz="1200"/>
          </a:p>
          <a:p>
            <a:pPr marL="464057">
              <a:lnSpc>
                <a:spcPct val="101725"/>
              </a:lnSpc>
            </a:pPr>
            <a:r>
              <a:rPr sz="2800" b="1" spc="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28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Ar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1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104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ç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c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10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sor</a:t>
            </a:r>
            <a:r>
              <a:rPr sz="2800" spc="-4" dirty="0" smtClean="0">
                <a:latin typeface="Calibri"/>
                <a:cs typeface="Calibri"/>
              </a:rPr>
              <a:t>ul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64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ö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9" dirty="0" smtClean="0">
                <a:latin typeface="Calibri"/>
                <a:cs typeface="Calibri"/>
              </a:rPr>
              <a:t>t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r.</a:t>
            </a:r>
            <a:endParaRPr sz="2800">
              <a:latin typeface="Calibri"/>
              <a:cs typeface="Calibri"/>
            </a:endParaRPr>
          </a:p>
          <a:p>
            <a:pPr marL="464057">
              <a:lnSpc>
                <a:spcPts val="3410"/>
              </a:lnSpc>
              <a:spcBef>
                <a:spcPts val="170"/>
              </a:spcBef>
            </a:pPr>
            <a:r>
              <a:rPr sz="2800" b="1" spc="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28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y</a:t>
            </a:r>
            <a:r>
              <a:rPr sz="2800" spc="-4" dirty="0" smtClean="0">
                <a:latin typeface="Calibri"/>
                <a:cs typeface="Calibri"/>
              </a:rPr>
              <a:t>un</a:t>
            </a:r>
            <a:r>
              <a:rPr sz="2800" spc="14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r>
              <a:rPr sz="2800" spc="-82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69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h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9" dirty="0" smtClean="0">
                <a:latin typeface="Calibri"/>
                <a:cs typeface="Calibri"/>
              </a:rPr>
              <a:t>ş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za</a:t>
            </a:r>
            <a:r>
              <a:rPr sz="2800" spc="-108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g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3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14477" marR="1083942" indent="449579">
              <a:lnSpc>
                <a:spcPct val="101826"/>
              </a:lnSpc>
            </a:pPr>
            <a:r>
              <a:rPr sz="2800" b="1" spc="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28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-3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71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4" dirty="0" smtClean="0">
                <a:latin typeface="Calibri"/>
                <a:cs typeface="Calibri"/>
              </a:rPr>
              <a:t>ay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4" dirty="0" smtClean="0">
                <a:latin typeface="Calibri"/>
                <a:cs typeface="Calibri"/>
              </a:rPr>
              <a:t>ın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-111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tmek 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ste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z?</a:t>
            </a:r>
            <a:endParaRPr sz="2800">
              <a:latin typeface="Calibri"/>
              <a:cs typeface="Calibri"/>
            </a:endParaRPr>
          </a:p>
          <a:p>
            <a:pPr marL="464057">
              <a:lnSpc>
                <a:spcPts val="3415"/>
              </a:lnSpc>
              <a:spcBef>
                <a:spcPts val="170"/>
              </a:spcBef>
            </a:pPr>
            <a:r>
              <a:rPr sz="2800" b="1" spc="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28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28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ç</a:t>
            </a:r>
            <a:r>
              <a:rPr sz="2800" spc="0" dirty="0" smtClean="0">
                <a:latin typeface="Calibri"/>
                <a:cs typeface="Calibri"/>
              </a:rPr>
              <a:t>ok</a:t>
            </a:r>
            <a:r>
              <a:rPr sz="2800" spc="-39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h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62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v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z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on</a:t>
            </a:r>
            <a:r>
              <a:rPr sz="2800" spc="-105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9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ı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ı</a:t>
            </a:r>
            <a:endParaRPr sz="2800">
              <a:latin typeface="Calibri"/>
              <a:cs typeface="Calibri"/>
            </a:endParaRPr>
          </a:p>
          <a:p>
            <a:pPr marL="14477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sev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4" dirty="0" smtClean="0">
                <a:latin typeface="Calibri"/>
                <a:cs typeface="Calibri"/>
              </a:rPr>
              <a:t>un</a:t>
            </a:r>
            <a:r>
              <a:rPr sz="2800" spc="-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z?</a:t>
            </a:r>
            <a:endParaRPr sz="2800">
              <a:latin typeface="Calibri"/>
              <a:cs typeface="Calibri"/>
            </a:endParaRPr>
          </a:p>
          <a:p>
            <a:pPr marL="14477" marR="523984" indent="449579">
              <a:lnSpc>
                <a:spcPct val="101420"/>
              </a:lnSpc>
              <a:spcBef>
                <a:spcPts val="10"/>
              </a:spcBef>
            </a:pPr>
            <a:r>
              <a:rPr sz="2800" b="1" spc="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28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Ger</a:t>
            </a:r>
            <a:r>
              <a:rPr sz="2800" spc="4" dirty="0" smtClean="0">
                <a:latin typeface="Calibri"/>
                <a:cs typeface="Calibri"/>
              </a:rPr>
              <a:t>ç</a:t>
            </a:r>
            <a:r>
              <a:rPr sz="2800" spc="0" dirty="0" smtClean="0">
                <a:latin typeface="Calibri"/>
                <a:cs typeface="Calibri"/>
              </a:rPr>
              <a:t>ek</a:t>
            </a:r>
            <a:r>
              <a:rPr sz="2800" spc="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102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4" dirty="0" smtClean="0">
                <a:latin typeface="Calibri"/>
                <a:cs typeface="Calibri"/>
              </a:rPr>
              <a:t>u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r>
              <a:rPr sz="2800" spc="-7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4" dirty="0" smtClean="0">
                <a:latin typeface="Calibri"/>
                <a:cs typeface="Calibri"/>
              </a:rPr>
              <a:t>ay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4" dirty="0" smtClean="0">
                <a:latin typeface="Calibri"/>
                <a:cs typeface="Calibri"/>
              </a:rPr>
              <a:t>ın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-96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h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62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ü </a:t>
            </a:r>
            <a:r>
              <a:rPr sz="2800" spc="4" dirty="0" smtClean="0">
                <a:latin typeface="Calibri"/>
                <a:cs typeface="Calibri"/>
              </a:rPr>
              <a:t>ca</a:t>
            </a:r>
            <a:r>
              <a:rPr sz="2800" spc="-4" dirty="0" smtClean="0">
                <a:latin typeface="Calibri"/>
                <a:cs typeface="Calibri"/>
              </a:rPr>
              <a:t>nl</a:t>
            </a:r>
            <a:r>
              <a:rPr sz="2800" spc="4" dirty="0" smtClean="0">
                <a:latin typeface="Calibri"/>
                <a:cs typeface="Calibri"/>
              </a:rPr>
              <a:t>an</a:t>
            </a:r>
            <a:r>
              <a:rPr sz="2800" spc="-4" dirty="0" smtClean="0">
                <a:latin typeface="Calibri"/>
                <a:cs typeface="Calibri"/>
              </a:rPr>
              <a:t>dı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-153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ste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z?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325" y="4513325"/>
            <a:ext cx="2351531" cy="10035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002" marR="83794" indent="449580">
              <a:lnSpc>
                <a:spcPct val="101826"/>
              </a:lnSpc>
              <a:spcBef>
                <a:spcPts val="470"/>
              </a:spcBef>
            </a:pPr>
            <a:r>
              <a:rPr sz="2800" b="1" spc="0" dirty="0" smtClean="0">
                <a:latin typeface="Calibri"/>
                <a:cs typeface="Calibri"/>
              </a:rPr>
              <a:t>D</a:t>
            </a:r>
            <a:r>
              <a:rPr sz="2800" b="1" spc="-4" dirty="0" smtClean="0">
                <a:latin typeface="Calibri"/>
                <a:cs typeface="Calibri"/>
              </a:rPr>
              <a:t>e</a:t>
            </a:r>
            <a:r>
              <a:rPr sz="2800" b="1" spc="4" dirty="0" smtClean="0">
                <a:latin typeface="Calibri"/>
                <a:cs typeface="Calibri"/>
              </a:rPr>
              <a:t>ğ</a:t>
            </a:r>
            <a:r>
              <a:rPr sz="2800" b="1" spc="-4" dirty="0" smtClean="0">
                <a:latin typeface="Calibri"/>
                <a:cs typeface="Calibri"/>
              </a:rPr>
              <a:t>e</a:t>
            </a:r>
            <a:r>
              <a:rPr sz="2800" b="1" spc="0" dirty="0" smtClean="0">
                <a:latin typeface="Calibri"/>
                <a:cs typeface="Calibri"/>
              </a:rPr>
              <a:t>rl</a:t>
            </a:r>
            <a:r>
              <a:rPr sz="2800" b="1" spc="9" dirty="0" smtClean="0">
                <a:latin typeface="Calibri"/>
                <a:cs typeface="Calibri"/>
              </a:rPr>
              <a:t>e</a:t>
            </a:r>
            <a:r>
              <a:rPr sz="2800" b="1" spc="0" dirty="0" smtClean="0">
                <a:latin typeface="Calibri"/>
                <a:cs typeface="Calibri"/>
              </a:rPr>
              <a:t>n</a:t>
            </a:r>
            <a:r>
              <a:rPr sz="2800" b="1" spc="9" dirty="0" smtClean="0">
                <a:latin typeface="Calibri"/>
                <a:cs typeface="Calibri"/>
              </a:rPr>
              <a:t>d</a:t>
            </a:r>
            <a:r>
              <a:rPr sz="2800" b="1" spc="0" dirty="0" smtClean="0">
                <a:latin typeface="Calibri"/>
                <a:cs typeface="Calibri"/>
              </a:rPr>
              <a:t>ir </a:t>
            </a:r>
            <a:r>
              <a:rPr sz="2800" b="1" spc="4" dirty="0" smtClean="0">
                <a:latin typeface="Calibri"/>
                <a:cs typeface="Calibri"/>
              </a:rPr>
              <a:t>m</a:t>
            </a:r>
            <a:r>
              <a:rPr sz="2800" b="1" spc="0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54857" y="4513325"/>
            <a:ext cx="6931151" cy="10035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464057">
              <a:lnSpc>
                <a:spcPct val="101725"/>
              </a:lnSpc>
              <a:spcBef>
                <a:spcPts val="1175"/>
              </a:spcBef>
            </a:pPr>
            <a:r>
              <a:rPr sz="2800" spc="0" dirty="0" smtClean="0">
                <a:latin typeface="Calibri"/>
                <a:cs typeface="Calibri"/>
              </a:rPr>
              <a:t>(</a:t>
            </a:r>
            <a:r>
              <a:rPr sz="2800" spc="4" dirty="0" smtClean="0">
                <a:latin typeface="Calibri"/>
                <a:cs typeface="Calibri"/>
              </a:rPr>
              <a:t>U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4" dirty="0" smtClean="0">
                <a:latin typeface="Calibri"/>
                <a:cs typeface="Calibri"/>
              </a:rPr>
              <a:t>g</a:t>
            </a:r>
            <a:r>
              <a:rPr sz="2800" spc="-4" dirty="0" smtClean="0">
                <a:latin typeface="Calibri"/>
                <a:cs typeface="Calibri"/>
              </a:rPr>
              <a:t>ul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ma</a:t>
            </a:r>
            <a:r>
              <a:rPr sz="2800" spc="-10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so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9" dirty="0" smtClean="0">
                <a:latin typeface="Calibri"/>
                <a:cs typeface="Calibri"/>
              </a:rPr>
              <a:t>s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4" dirty="0" smtClean="0">
                <a:latin typeface="Calibri"/>
                <a:cs typeface="Calibri"/>
              </a:rPr>
              <a:t>nd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123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y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z</a:t>
            </a:r>
            <a:r>
              <a:rPr sz="2800" spc="-4" dirty="0" smtClean="0">
                <a:latin typeface="Calibri"/>
                <a:cs typeface="Calibri"/>
              </a:rPr>
              <a:t>ıl</a:t>
            </a:r>
            <a:r>
              <a:rPr sz="2800" spc="4" dirty="0" smtClean="0">
                <a:latin typeface="Calibri"/>
                <a:cs typeface="Calibri"/>
              </a:rPr>
              <a:t>aca</a:t>
            </a:r>
            <a:r>
              <a:rPr sz="2800" spc="9" dirty="0" smtClean="0">
                <a:latin typeface="Calibri"/>
                <a:cs typeface="Calibri"/>
              </a:rPr>
              <a:t>k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r.)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9389363" cy="475487"/>
          </a:xfrm>
          <a:custGeom>
            <a:avLst/>
            <a:gdLst/>
            <a:ahLst/>
            <a:cxnLst/>
            <a:rect l="l" t="t" r="r" b="b"/>
            <a:pathLst>
              <a:path w="9389363" h="475487">
                <a:moveTo>
                  <a:pt x="0" y="475487"/>
                </a:moveTo>
                <a:lnTo>
                  <a:pt x="9389363" y="475487"/>
                </a:lnTo>
                <a:lnTo>
                  <a:pt x="9389363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9389363" cy="74675"/>
          </a:xfrm>
          <a:custGeom>
            <a:avLst/>
            <a:gdLst/>
            <a:ahLst/>
            <a:cxnLst/>
            <a:rect l="l" t="t" r="r" b="b"/>
            <a:pathLst>
              <a:path w="9389363" h="74675">
                <a:moveTo>
                  <a:pt x="0" y="74675"/>
                </a:moveTo>
                <a:lnTo>
                  <a:pt x="9389363" y="74675"/>
                </a:lnTo>
                <a:lnTo>
                  <a:pt x="938936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41635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41635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873251"/>
            <a:ext cx="74676" cy="475487"/>
          </a:xfrm>
          <a:custGeom>
            <a:avLst/>
            <a:gdLst/>
            <a:ahLst/>
            <a:cxnLst/>
            <a:rect l="l" t="t" r="r" b="b"/>
            <a:pathLst>
              <a:path w="74676" h="475487">
                <a:moveTo>
                  <a:pt x="0" y="475487"/>
                </a:moveTo>
                <a:lnTo>
                  <a:pt x="74676" y="475487"/>
                </a:lnTo>
                <a:lnTo>
                  <a:pt x="74676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17835" y="873251"/>
            <a:ext cx="74675" cy="475487"/>
          </a:xfrm>
          <a:custGeom>
            <a:avLst/>
            <a:gdLst/>
            <a:ahLst/>
            <a:cxnLst/>
            <a:rect l="l" t="t" r="r" b="b"/>
            <a:pathLst>
              <a:path w="74675" h="475487">
                <a:moveTo>
                  <a:pt x="0" y="475487"/>
                </a:moveTo>
                <a:lnTo>
                  <a:pt x="74675" y="475487"/>
                </a:lnTo>
                <a:lnTo>
                  <a:pt x="74675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41635" y="873251"/>
            <a:ext cx="74675" cy="475487"/>
          </a:xfrm>
          <a:custGeom>
            <a:avLst/>
            <a:gdLst/>
            <a:ahLst/>
            <a:cxnLst/>
            <a:rect l="l" t="t" r="r" b="b"/>
            <a:pathLst>
              <a:path w="74675" h="475487">
                <a:moveTo>
                  <a:pt x="0" y="475487"/>
                </a:moveTo>
                <a:lnTo>
                  <a:pt x="74675" y="475487"/>
                </a:lnTo>
                <a:lnTo>
                  <a:pt x="74675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747" y="1350263"/>
            <a:ext cx="9389363" cy="477011"/>
          </a:xfrm>
          <a:custGeom>
            <a:avLst/>
            <a:gdLst/>
            <a:ahLst/>
            <a:cxnLst/>
            <a:rect l="l" t="t" r="r" b="b"/>
            <a:pathLst>
              <a:path w="9389363" h="477011">
                <a:moveTo>
                  <a:pt x="0" y="477011"/>
                </a:moveTo>
                <a:lnTo>
                  <a:pt x="9389363" y="477011"/>
                </a:lnTo>
                <a:lnTo>
                  <a:pt x="9389363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4547" y="182879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0747" y="1904999"/>
            <a:ext cx="9389363" cy="74675"/>
          </a:xfrm>
          <a:custGeom>
            <a:avLst/>
            <a:gdLst/>
            <a:ahLst/>
            <a:cxnLst/>
            <a:rect l="l" t="t" r="r" b="b"/>
            <a:pathLst>
              <a:path w="9389363" h="74675">
                <a:moveTo>
                  <a:pt x="0" y="74675"/>
                </a:moveTo>
                <a:lnTo>
                  <a:pt x="9389363" y="74675"/>
                </a:lnTo>
                <a:lnTo>
                  <a:pt x="938936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0747" y="1828799"/>
            <a:ext cx="9389363" cy="74675"/>
          </a:xfrm>
          <a:custGeom>
            <a:avLst/>
            <a:gdLst/>
            <a:ahLst/>
            <a:cxnLst/>
            <a:rect l="l" t="t" r="r" b="b"/>
            <a:pathLst>
              <a:path w="9389363" h="74675">
                <a:moveTo>
                  <a:pt x="0" y="74675"/>
                </a:moveTo>
                <a:lnTo>
                  <a:pt x="9389363" y="74675"/>
                </a:lnTo>
                <a:lnTo>
                  <a:pt x="938936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17835" y="182879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41635" y="190499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41635" y="182879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4547" y="1350263"/>
            <a:ext cx="74676" cy="477011"/>
          </a:xfrm>
          <a:custGeom>
            <a:avLst/>
            <a:gdLst/>
            <a:ahLst/>
            <a:cxnLst/>
            <a:rect l="l" t="t" r="r" b="b"/>
            <a:pathLst>
              <a:path w="74676" h="477011">
                <a:moveTo>
                  <a:pt x="0" y="477011"/>
                </a:moveTo>
                <a:lnTo>
                  <a:pt x="74676" y="477011"/>
                </a:lnTo>
                <a:lnTo>
                  <a:pt x="74676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117835" y="1350263"/>
            <a:ext cx="74675" cy="477011"/>
          </a:xfrm>
          <a:custGeom>
            <a:avLst/>
            <a:gdLst/>
            <a:ahLst/>
            <a:cxnLst/>
            <a:rect l="l" t="t" r="r" b="b"/>
            <a:pathLst>
              <a:path w="74675" h="477011">
                <a:moveTo>
                  <a:pt x="0" y="477011"/>
                </a:moveTo>
                <a:lnTo>
                  <a:pt x="74675" y="477011"/>
                </a:lnTo>
                <a:lnTo>
                  <a:pt x="74675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041635" y="1350263"/>
            <a:ext cx="74675" cy="477011"/>
          </a:xfrm>
          <a:custGeom>
            <a:avLst/>
            <a:gdLst/>
            <a:ahLst/>
            <a:cxnLst/>
            <a:rect l="l" t="t" r="r" b="b"/>
            <a:pathLst>
              <a:path w="74675" h="477011">
                <a:moveTo>
                  <a:pt x="0" y="477011"/>
                </a:moveTo>
                <a:lnTo>
                  <a:pt x="74675" y="477011"/>
                </a:lnTo>
                <a:lnTo>
                  <a:pt x="74675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2045461"/>
            <a:ext cx="9304898" cy="1800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1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4" baseline="2730" dirty="0" smtClean="0">
                <a:latin typeface="Calibri"/>
                <a:cs typeface="Calibri"/>
              </a:rPr>
              <a:t>kka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ed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69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l 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ill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ğit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aka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’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be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gele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84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9542525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1031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9390887" cy="955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10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9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nı</a:t>
            </a:r>
            <a:r>
              <a:rPr sz="3000" b="1" spc="-6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azı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rken</a:t>
            </a:r>
            <a:r>
              <a:rPr sz="3000" b="1" spc="-14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69342">
              <a:lnSpc>
                <a:spcPts val="3650"/>
              </a:lnSpc>
              <a:spcBef>
                <a:spcPts val="182"/>
              </a:spcBef>
            </a:pPr>
            <a:r>
              <a:rPr sz="4500" b="1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ereken</a:t>
            </a:r>
            <a:r>
              <a:rPr sz="4500" b="1" spc="-105" baseline="18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b="1" spc="4" baseline="182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500" b="1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500" b="1" spc="4" baseline="182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b="1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ala</a:t>
            </a: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0873" y="872489"/>
            <a:ext cx="76200" cy="1031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0117073" y="872489"/>
            <a:ext cx="75438" cy="1031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828037"/>
            <a:ext cx="9390887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066663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4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im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8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lg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04" baseline="2730" dirty="0" smtClean="0">
                <a:latin typeface="Calibri"/>
                <a:cs typeface="Calibri"/>
              </a:rPr>
              <a:t> </a:t>
            </a:r>
            <a:r>
              <a:rPr sz="4500" spc="9" baseline="2730" dirty="0" smtClean="0">
                <a:latin typeface="Calibri"/>
                <a:cs typeface="Calibri"/>
              </a:rPr>
              <a:t>v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ih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29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ı 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len</a:t>
            </a:r>
            <a:r>
              <a:rPr sz="3000" spc="4" dirty="0" smtClean="0">
                <a:latin typeface="Calibri"/>
                <a:cs typeface="Calibri"/>
              </a:rPr>
              <a:t>mel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ge</a:t>
            </a:r>
            <a:r>
              <a:rPr sz="3000" spc="-4" dirty="0" smtClean="0">
                <a:latin typeface="Calibri"/>
                <a:cs typeface="Calibri"/>
              </a:rPr>
              <a:t>lle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ınıf</a:t>
            </a:r>
            <a:r>
              <a:rPr sz="3000" spc="4" dirty="0" smtClean="0">
                <a:latin typeface="Calibri"/>
                <a:cs typeface="Calibri"/>
              </a:rPr>
              <a:t>tak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06220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D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ama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115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9" baseline="2730" dirty="0" smtClean="0">
                <a:latin typeface="Calibri"/>
                <a:cs typeface="Calibri"/>
              </a:rPr>
              <a:t>e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125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p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9" baseline="2730" dirty="0" smtClean="0">
                <a:latin typeface="Calibri"/>
                <a:cs typeface="Calibri"/>
              </a:rPr>
              <a:t>k</a:t>
            </a:r>
            <a:r>
              <a:rPr sz="4500" b="1" spc="0" baseline="2730" dirty="0" smtClean="0">
                <a:latin typeface="Calibri"/>
                <a:cs typeface="Calibri"/>
              </a:rPr>
              <a:t>en</a:t>
            </a:r>
            <a:r>
              <a:rPr sz="4500" b="1" spc="-132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kk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t</a:t>
            </a:r>
            <a:r>
              <a:rPr sz="4500" b="1" spc="-77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ed</a:t>
            </a:r>
            <a:r>
              <a:rPr sz="4500" b="1" spc="-4" baseline="2730" dirty="0" smtClean="0">
                <a:latin typeface="Calibri"/>
                <a:cs typeface="Calibri"/>
              </a:rPr>
              <a:t>ilm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94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0" baseline="2730" dirty="0" smtClean="0">
                <a:latin typeface="Calibri"/>
                <a:cs typeface="Calibri"/>
              </a:rPr>
              <a:t>ereken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o</a:t>
            </a:r>
            <a:r>
              <a:rPr sz="3000" b="1" spc="0" dirty="0" smtClean="0">
                <a:latin typeface="Calibri"/>
                <a:cs typeface="Calibri"/>
              </a:rPr>
              <a:t>k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  <a:p>
            <a:pPr marL="12700" marR="324322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ukl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2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yo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ulu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ben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 marR="309358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fa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lılı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a 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hip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fa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lılı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kkat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76527" y="713217"/>
            <a:ext cx="3570739" cy="253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44120" y="784946"/>
            <a:ext cx="5043757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79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-9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syon</a:t>
            </a:r>
            <a:r>
              <a:rPr sz="4500" spc="-18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pılı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 marR="236315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si 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lide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ü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 s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makt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7564" y="3467948"/>
            <a:ext cx="38062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Hik</a:t>
            </a:r>
            <a:r>
              <a:rPr sz="3600" i="1" spc="4" baseline="3413" dirty="0" smtClean="0">
                <a:latin typeface="Calibri"/>
                <a:cs typeface="Calibri"/>
              </a:rPr>
              <a:t>â</a:t>
            </a:r>
            <a:r>
              <a:rPr sz="3600" i="1" spc="0" baseline="3413" dirty="0" smtClean="0">
                <a:latin typeface="Calibri"/>
                <a:cs typeface="Calibri"/>
              </a:rPr>
              <a:t>ye</a:t>
            </a:r>
            <a:r>
              <a:rPr sz="3600" i="1" spc="-4" baseline="3413" dirty="0" smtClean="0">
                <a:latin typeface="Calibri"/>
                <a:cs typeface="Calibri"/>
              </a:rPr>
              <a:t>n</a:t>
            </a:r>
            <a:r>
              <a:rPr sz="3600" i="1" spc="0" baseline="3413" dirty="0" smtClean="0">
                <a:latin typeface="Calibri"/>
                <a:cs typeface="Calibri"/>
              </a:rPr>
              <a:t>in</a:t>
            </a:r>
            <a:r>
              <a:rPr sz="3600" i="1" spc="-104" baseline="3413" dirty="0" smtClean="0">
                <a:latin typeface="Calibri"/>
                <a:cs typeface="Calibri"/>
              </a:rPr>
              <a:t> </a:t>
            </a:r>
            <a:r>
              <a:rPr sz="3600" i="1" spc="14" baseline="3413" dirty="0" smtClean="0">
                <a:latin typeface="Calibri"/>
                <a:cs typeface="Calibri"/>
              </a:rPr>
              <a:t>d</a:t>
            </a:r>
            <a:r>
              <a:rPr sz="3600" i="1" spc="-4" baseline="3413" dirty="0" smtClean="0">
                <a:latin typeface="Calibri"/>
                <a:cs typeface="Calibri"/>
              </a:rPr>
              <a:t>r</a:t>
            </a:r>
            <a:r>
              <a:rPr sz="3600" i="1" spc="4" baseline="3413" dirty="0" smtClean="0">
                <a:latin typeface="Calibri"/>
                <a:cs typeface="Calibri"/>
              </a:rPr>
              <a:t>a</a:t>
            </a:r>
            <a:r>
              <a:rPr sz="3600" i="1" spc="0" baseline="3413" dirty="0" smtClean="0">
                <a:latin typeface="Calibri"/>
                <a:cs typeface="Calibri"/>
              </a:rPr>
              <a:t>m</a:t>
            </a:r>
            <a:r>
              <a:rPr sz="3600" i="1" spc="4" baseline="3413" dirty="0" smtClean="0">
                <a:latin typeface="Calibri"/>
                <a:cs typeface="Calibri"/>
              </a:rPr>
              <a:t>a</a:t>
            </a:r>
            <a:r>
              <a:rPr sz="3600" i="1" spc="0" baseline="3413" dirty="0" smtClean="0">
                <a:latin typeface="Calibri"/>
                <a:cs typeface="Calibri"/>
              </a:rPr>
              <a:t>ti</a:t>
            </a:r>
            <a:r>
              <a:rPr sz="3600" i="1" spc="4" baseline="3413" dirty="0" smtClean="0">
                <a:latin typeface="Calibri"/>
                <a:cs typeface="Calibri"/>
              </a:rPr>
              <a:t>z</a:t>
            </a:r>
            <a:r>
              <a:rPr sz="3600" i="1" spc="0" baseline="3413" dirty="0" smtClean="0">
                <a:latin typeface="Calibri"/>
                <a:cs typeface="Calibri"/>
              </a:rPr>
              <a:t>e</a:t>
            </a:r>
            <a:r>
              <a:rPr sz="3600" i="1" spc="-101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e</a:t>
            </a:r>
            <a:r>
              <a:rPr sz="3600" i="1" spc="4" baseline="3413" dirty="0" smtClean="0">
                <a:latin typeface="Calibri"/>
                <a:cs typeface="Calibri"/>
              </a:rPr>
              <a:t>d</a:t>
            </a:r>
            <a:r>
              <a:rPr sz="3600" i="1" spc="0" baseline="3413" dirty="0" smtClean="0">
                <a:latin typeface="Calibri"/>
                <a:cs typeface="Calibri"/>
              </a:rPr>
              <a:t>ilmesi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40545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697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-4" baseline="2730" dirty="0" smtClean="0">
                <a:latin typeface="Calibri"/>
                <a:cs typeface="Calibri"/>
              </a:rPr>
              <a:t>ti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3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1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2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pl</a:t>
            </a:r>
            <a:r>
              <a:rPr sz="4500" spc="4" baseline="2730" dirty="0" smtClean="0">
                <a:latin typeface="Calibri"/>
                <a:cs typeface="Calibri"/>
              </a:rPr>
              <a:t>an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4840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4" dirty="0" smtClean="0">
                <a:latin typeface="Calibri"/>
                <a:cs typeface="Calibri"/>
              </a:rPr>
              <a:t>bl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ipl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lulu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69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ti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eç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r;</a:t>
            </a:r>
            <a:endParaRPr sz="3000">
              <a:latin typeface="Calibri"/>
              <a:cs typeface="Calibri"/>
            </a:endParaRPr>
          </a:p>
          <a:p>
            <a:pPr marL="12700" marR="41217">
              <a:lnSpc>
                <a:spcPts val="3660"/>
              </a:lnSpc>
            </a:pP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 marR="69763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3998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ti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39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57268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6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5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76" baseline="2730" dirty="0" smtClean="0">
                <a:latin typeface="Calibri"/>
                <a:cs typeface="Calibri"/>
              </a:rPr>
              <a:t> </a:t>
            </a:r>
            <a:r>
              <a:rPr sz="4500" spc="-14" baseline="2730" dirty="0" smtClean="0">
                <a:latin typeface="Calibri"/>
                <a:cs typeface="Calibri"/>
              </a:rPr>
              <a:t>p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2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lın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8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10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  <a:p>
            <a:pPr marL="12700" marR="5917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gü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 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82959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9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kka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4" dirty="0" smtClean="0">
                <a:latin typeface="Calibri"/>
                <a:cs typeface="Calibri"/>
              </a:rPr>
              <a:t>Öğ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1368703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9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29" dirty="0" smtClean="0">
                <a:latin typeface="Calibri"/>
                <a:cs typeface="Calibri"/>
              </a:rPr>
              <a:t>)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- 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62302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ana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4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</a:t>
            </a:r>
            <a:r>
              <a:rPr sz="4500" spc="4" baseline="2730" dirty="0" smtClean="0">
                <a:latin typeface="Calibri"/>
                <a:cs typeface="Calibri"/>
              </a:rPr>
              <a:t>ik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2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0" baseline="2730" dirty="0" smtClean="0">
                <a:latin typeface="Calibri"/>
                <a:cs typeface="Calibri"/>
              </a:rPr>
              <a:t>rs</a:t>
            </a:r>
            <a:r>
              <a:rPr sz="4500" spc="4" baseline="2730" dirty="0" smtClean="0">
                <a:latin typeface="Calibri"/>
                <a:cs typeface="Calibri"/>
              </a:rPr>
              <a:t>li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0" baseline="2730" dirty="0" smtClean="0">
                <a:latin typeface="Calibri"/>
                <a:cs typeface="Calibri"/>
              </a:rPr>
              <a:t>rs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2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4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up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 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pla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378699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ak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ehbe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09176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-4" baseline="2730" dirty="0" smtClean="0">
                <a:latin typeface="Calibri"/>
                <a:cs typeface="Calibri"/>
              </a:rPr>
              <a:t>ti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3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1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2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0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eğ</a:t>
            </a:r>
            <a:r>
              <a:rPr sz="3000" spc="-4" dirty="0" smtClean="0">
                <a:latin typeface="Calibri"/>
                <a:cs typeface="Calibri"/>
              </a:rPr>
              <a:t>ildi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nünd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2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anı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gele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mk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nda</a:t>
            </a:r>
            <a:r>
              <a:rPr sz="3000" spc="0" dirty="0" smtClean="0">
                <a:latin typeface="Calibri"/>
                <a:cs typeface="Calibri"/>
              </a:rPr>
              <a:t>n se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4" dirty="0" smtClean="0">
                <a:latin typeface="Calibri"/>
                <a:cs typeface="Calibri"/>
              </a:rPr>
              <a:t>tün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katk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58853" indent="449580">
              <a:lnSpc>
                <a:spcPct val="101623"/>
              </a:lnSpc>
              <a:spcBef>
                <a:spcPts val="10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ığ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şı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 or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ilele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9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kat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alı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2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012261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pıl</a:t>
            </a:r>
            <a:r>
              <a:rPr sz="4500" spc="14" baseline="2730" dirty="0" smtClean="0">
                <a:latin typeface="Calibri"/>
                <a:cs typeface="Calibri"/>
              </a:rPr>
              <a:t>m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sı</a:t>
            </a:r>
            <a:r>
              <a:rPr sz="4500" spc="-14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4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afınd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2932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uğu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anma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ana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neli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soru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54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 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9389363" cy="475487"/>
          </a:xfrm>
          <a:custGeom>
            <a:avLst/>
            <a:gdLst/>
            <a:ahLst/>
            <a:cxnLst/>
            <a:rect l="l" t="t" r="r" b="b"/>
            <a:pathLst>
              <a:path w="9389363" h="475487">
                <a:moveTo>
                  <a:pt x="0" y="475487"/>
                </a:moveTo>
                <a:lnTo>
                  <a:pt x="9389363" y="475487"/>
                </a:lnTo>
                <a:lnTo>
                  <a:pt x="9389363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9389363" cy="74675"/>
          </a:xfrm>
          <a:custGeom>
            <a:avLst/>
            <a:gdLst/>
            <a:ahLst/>
            <a:cxnLst/>
            <a:rect l="l" t="t" r="r" b="b"/>
            <a:pathLst>
              <a:path w="9389363" h="74675">
                <a:moveTo>
                  <a:pt x="0" y="74675"/>
                </a:moveTo>
                <a:lnTo>
                  <a:pt x="9389363" y="74675"/>
                </a:lnTo>
                <a:lnTo>
                  <a:pt x="938936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41635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41635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873251"/>
            <a:ext cx="74676" cy="475487"/>
          </a:xfrm>
          <a:custGeom>
            <a:avLst/>
            <a:gdLst/>
            <a:ahLst/>
            <a:cxnLst/>
            <a:rect l="l" t="t" r="r" b="b"/>
            <a:pathLst>
              <a:path w="74676" h="475487">
                <a:moveTo>
                  <a:pt x="0" y="475487"/>
                </a:moveTo>
                <a:lnTo>
                  <a:pt x="74676" y="475487"/>
                </a:lnTo>
                <a:lnTo>
                  <a:pt x="74676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17835" y="873251"/>
            <a:ext cx="74675" cy="475487"/>
          </a:xfrm>
          <a:custGeom>
            <a:avLst/>
            <a:gdLst/>
            <a:ahLst/>
            <a:cxnLst/>
            <a:rect l="l" t="t" r="r" b="b"/>
            <a:pathLst>
              <a:path w="74675" h="475487">
                <a:moveTo>
                  <a:pt x="0" y="475487"/>
                </a:moveTo>
                <a:lnTo>
                  <a:pt x="74675" y="475487"/>
                </a:lnTo>
                <a:lnTo>
                  <a:pt x="74675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41635" y="873251"/>
            <a:ext cx="74675" cy="475487"/>
          </a:xfrm>
          <a:custGeom>
            <a:avLst/>
            <a:gdLst/>
            <a:ahLst/>
            <a:cxnLst/>
            <a:rect l="l" t="t" r="r" b="b"/>
            <a:pathLst>
              <a:path w="74675" h="475487">
                <a:moveTo>
                  <a:pt x="0" y="475487"/>
                </a:moveTo>
                <a:lnTo>
                  <a:pt x="74675" y="475487"/>
                </a:lnTo>
                <a:lnTo>
                  <a:pt x="74675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747" y="1350263"/>
            <a:ext cx="9389363" cy="477011"/>
          </a:xfrm>
          <a:custGeom>
            <a:avLst/>
            <a:gdLst/>
            <a:ahLst/>
            <a:cxnLst/>
            <a:rect l="l" t="t" r="r" b="b"/>
            <a:pathLst>
              <a:path w="9389363" h="477011">
                <a:moveTo>
                  <a:pt x="0" y="477011"/>
                </a:moveTo>
                <a:lnTo>
                  <a:pt x="9389363" y="477011"/>
                </a:lnTo>
                <a:lnTo>
                  <a:pt x="9389363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4547" y="182879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0747" y="1904999"/>
            <a:ext cx="9389363" cy="74675"/>
          </a:xfrm>
          <a:custGeom>
            <a:avLst/>
            <a:gdLst/>
            <a:ahLst/>
            <a:cxnLst/>
            <a:rect l="l" t="t" r="r" b="b"/>
            <a:pathLst>
              <a:path w="9389363" h="74675">
                <a:moveTo>
                  <a:pt x="0" y="74675"/>
                </a:moveTo>
                <a:lnTo>
                  <a:pt x="9389363" y="74675"/>
                </a:lnTo>
                <a:lnTo>
                  <a:pt x="938936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0747" y="1828799"/>
            <a:ext cx="9389363" cy="74675"/>
          </a:xfrm>
          <a:custGeom>
            <a:avLst/>
            <a:gdLst/>
            <a:ahLst/>
            <a:cxnLst/>
            <a:rect l="l" t="t" r="r" b="b"/>
            <a:pathLst>
              <a:path w="9389363" h="74675">
                <a:moveTo>
                  <a:pt x="0" y="74675"/>
                </a:moveTo>
                <a:lnTo>
                  <a:pt x="9389363" y="74675"/>
                </a:lnTo>
                <a:lnTo>
                  <a:pt x="938936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17835" y="182879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41635" y="190499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41635" y="182879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4547" y="1350263"/>
            <a:ext cx="74676" cy="477011"/>
          </a:xfrm>
          <a:custGeom>
            <a:avLst/>
            <a:gdLst/>
            <a:ahLst/>
            <a:cxnLst/>
            <a:rect l="l" t="t" r="r" b="b"/>
            <a:pathLst>
              <a:path w="74676" h="477011">
                <a:moveTo>
                  <a:pt x="0" y="477011"/>
                </a:moveTo>
                <a:lnTo>
                  <a:pt x="74676" y="477011"/>
                </a:lnTo>
                <a:lnTo>
                  <a:pt x="74676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117835" y="1350263"/>
            <a:ext cx="74675" cy="477011"/>
          </a:xfrm>
          <a:custGeom>
            <a:avLst/>
            <a:gdLst/>
            <a:ahLst/>
            <a:cxnLst/>
            <a:rect l="l" t="t" r="r" b="b"/>
            <a:pathLst>
              <a:path w="74675" h="477011">
                <a:moveTo>
                  <a:pt x="0" y="477011"/>
                </a:moveTo>
                <a:lnTo>
                  <a:pt x="74675" y="477011"/>
                </a:lnTo>
                <a:lnTo>
                  <a:pt x="74675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041635" y="1350263"/>
            <a:ext cx="74675" cy="477011"/>
          </a:xfrm>
          <a:custGeom>
            <a:avLst/>
            <a:gdLst/>
            <a:ahLst/>
            <a:cxnLst/>
            <a:rect l="l" t="t" r="r" b="b"/>
            <a:pathLst>
              <a:path w="74675" h="477011">
                <a:moveTo>
                  <a:pt x="0" y="477011"/>
                </a:moveTo>
                <a:lnTo>
                  <a:pt x="74675" y="477011"/>
                </a:lnTo>
                <a:lnTo>
                  <a:pt x="74675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2045461"/>
            <a:ext cx="9120225" cy="3661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D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ama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115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92" baseline="2730" dirty="0" smtClean="0">
                <a:latin typeface="Calibri"/>
                <a:cs typeface="Calibri"/>
              </a:rPr>
              <a:t> </a:t>
            </a:r>
            <a:r>
              <a:rPr sz="4500" b="1" spc="9" baseline="2730" dirty="0" smtClean="0">
                <a:latin typeface="Calibri"/>
                <a:cs typeface="Calibri"/>
              </a:rPr>
              <a:t>u</a:t>
            </a:r>
            <a:r>
              <a:rPr sz="4500" b="1" spc="-4" baseline="2730" dirty="0" smtClean="0">
                <a:latin typeface="Calibri"/>
                <a:cs typeface="Calibri"/>
              </a:rPr>
              <a:t>y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4" baseline="2730" dirty="0" smtClean="0">
                <a:latin typeface="Calibri"/>
                <a:cs typeface="Calibri"/>
              </a:rPr>
              <a:t>m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rı</a:t>
            </a:r>
            <a:r>
              <a:rPr sz="4500" b="1" spc="-162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9" baseline="2730" dirty="0" smtClean="0">
                <a:latin typeface="Calibri"/>
                <a:cs typeface="Calibri"/>
              </a:rPr>
              <a:t>n</a:t>
            </a:r>
            <a:r>
              <a:rPr sz="4500" b="1" spc="0" baseline="2730" dirty="0" smtClean="0">
                <a:latin typeface="Calibri"/>
                <a:cs typeface="Calibri"/>
              </a:rPr>
              <a:t>da</a:t>
            </a:r>
            <a:r>
              <a:rPr sz="4500" b="1" spc="-110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kk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25"/>
              </a:spcBef>
            </a:pPr>
            <a:r>
              <a:rPr sz="3000" b="1" spc="0" dirty="0" smtClean="0">
                <a:latin typeface="Calibri"/>
                <a:cs typeface="Calibri"/>
              </a:rPr>
              <a:t>ed</a:t>
            </a:r>
            <a:r>
              <a:rPr sz="3000" b="1" spc="-4" dirty="0" smtClean="0">
                <a:latin typeface="Calibri"/>
                <a:cs typeface="Calibri"/>
              </a:rPr>
              <a:t>il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c</a:t>
            </a:r>
            <a:r>
              <a:rPr sz="3000" b="1" spc="0" dirty="0" smtClean="0">
                <a:latin typeface="Calibri"/>
                <a:cs typeface="Calibri"/>
              </a:rPr>
              <a:t>ek</a:t>
            </a:r>
            <a:r>
              <a:rPr sz="3000" b="1" spc="-102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o</a:t>
            </a:r>
            <a:r>
              <a:rPr sz="3000" b="1" spc="0" dirty="0" smtClean="0">
                <a:latin typeface="Calibri"/>
                <a:cs typeface="Calibri"/>
              </a:rPr>
              <a:t>k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104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ş</a:t>
            </a:r>
            <a:r>
              <a:rPr sz="3000" b="1" spc="0" dirty="0" smtClean="0">
                <a:latin typeface="Calibri"/>
                <a:cs typeface="Calibri"/>
              </a:rPr>
              <a:t>un</a:t>
            </a:r>
            <a:r>
              <a:rPr sz="3000" b="1" spc="-4" dirty="0" smtClean="0">
                <a:latin typeface="Calibri"/>
                <a:cs typeface="Calibri"/>
              </a:rPr>
              <a:t>la</a:t>
            </a:r>
            <a:r>
              <a:rPr sz="3000" b="1" spc="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anma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marR="571508">
              <a:lnSpc>
                <a:spcPct val="101623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Kos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cu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4" dirty="0" smtClean="0">
                <a:latin typeface="Calibri"/>
                <a:cs typeface="Calibri"/>
              </a:rPr>
              <a:t>lma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31851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lik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akk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9542525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1031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9390887" cy="955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10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9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rk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4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ilm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-9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ereken</a:t>
            </a:r>
            <a:endParaRPr sz="3000">
              <a:latin typeface="Calibri"/>
              <a:cs typeface="Calibri"/>
            </a:endParaRPr>
          </a:p>
          <a:p>
            <a:pPr marL="69342">
              <a:lnSpc>
                <a:spcPts val="3650"/>
              </a:lnSpc>
              <a:spcBef>
                <a:spcPts val="182"/>
              </a:spcBef>
            </a:pPr>
            <a:r>
              <a:rPr sz="4500" b="1" spc="4" baseline="182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500" b="1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500" b="1" spc="4" baseline="182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b="1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ala</a:t>
            </a: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0873" y="872489"/>
            <a:ext cx="76200" cy="1031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0117073" y="872489"/>
            <a:ext cx="75438" cy="1031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828037"/>
            <a:ext cx="9390887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041076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up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9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ca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an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2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se</a:t>
            </a:r>
            <a:r>
              <a:rPr sz="4500" spc="-9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yr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kka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661486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amaç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fa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310875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 oy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25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775431">
              <a:lnSpc>
                <a:spcPct val="101623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tem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2287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77723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-4" baseline="2730" dirty="0" smtClean="0">
                <a:latin typeface="Calibri"/>
                <a:cs typeface="Calibri"/>
              </a:rPr>
              <a:t>ti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3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1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2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ang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çt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36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ö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tm</a:t>
            </a:r>
            <a:r>
              <a:rPr sz="4500" spc="-4" baseline="2730" dirty="0" smtClean="0">
                <a:latin typeface="Calibri"/>
                <a:cs typeface="Calibri"/>
              </a:rPr>
              <a:t>eni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uğ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25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aka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cu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 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nlendi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22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r, 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ye 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4" dirty="0" smtClean="0">
                <a:latin typeface="Calibri"/>
                <a:cs typeface="Calibri"/>
              </a:rPr>
              <a:t>şt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177213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i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2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27070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-4" baseline="2730" dirty="0" smtClean="0">
                <a:latin typeface="Calibri"/>
                <a:cs typeface="Calibri"/>
              </a:rPr>
              <a:t>ti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3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1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2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-5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-4" baseline="2730" dirty="0" smtClean="0">
                <a:latin typeface="Calibri"/>
                <a:cs typeface="Calibri"/>
              </a:rPr>
              <a:t>un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  <a:p>
            <a:pPr marL="12700" marR="240038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mama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kat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3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4" dirty="0" smtClean="0">
                <a:latin typeface="Calibri"/>
                <a:cs typeface="Calibri"/>
              </a:rPr>
              <a:t>tü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apa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â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l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11354" indent="449580">
              <a:lnSpc>
                <a:spcPct val="101623"/>
              </a:lnSpc>
              <a:spcBef>
                <a:spcPts val="10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21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5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554431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-4" baseline="2730" dirty="0" smtClean="0">
                <a:latin typeface="Calibri"/>
                <a:cs typeface="Calibri"/>
              </a:rPr>
              <a:t>ti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3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nlı</a:t>
            </a:r>
            <a:r>
              <a:rPr sz="4500" spc="4" baseline="2730" dirty="0" smtClean="0">
                <a:latin typeface="Calibri"/>
                <a:cs typeface="Calibri"/>
              </a:rPr>
              <a:t>kt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9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2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-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0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acağ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bell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ldi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edil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f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len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tıkç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4" dirty="0" smtClean="0">
                <a:latin typeface="Calibri"/>
                <a:cs typeface="Calibri"/>
              </a:rPr>
              <a:t>tu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24403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kâ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9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1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ca</a:t>
            </a:r>
            <a:r>
              <a:rPr sz="4500" spc="-4" baseline="2730" dirty="0" smtClean="0">
                <a:latin typeface="Calibri"/>
                <a:cs typeface="Calibri"/>
              </a:rPr>
              <a:t>nlandı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4" baseline="2730" dirty="0" smtClean="0">
                <a:latin typeface="Calibri"/>
                <a:cs typeface="Calibri"/>
              </a:rPr>
              <a:t>ab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19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10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453753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cuk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lal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44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fı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 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2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dede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02529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zı</a:t>
            </a:r>
            <a:r>
              <a:rPr sz="4500" spc="-7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he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-4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5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13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l 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9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vs.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tem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 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5050535" cy="489203"/>
          </a:xfrm>
          <a:custGeom>
            <a:avLst/>
            <a:gdLst/>
            <a:ahLst/>
            <a:cxnLst/>
            <a:rect l="l" t="t" r="r" b="b"/>
            <a:pathLst>
              <a:path w="5050535" h="489203">
                <a:moveTo>
                  <a:pt x="0" y="489203"/>
                </a:moveTo>
                <a:lnTo>
                  <a:pt x="5050535" y="489203"/>
                </a:lnTo>
                <a:lnTo>
                  <a:pt x="505053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5050535" cy="74675"/>
          </a:xfrm>
          <a:custGeom>
            <a:avLst/>
            <a:gdLst/>
            <a:ahLst/>
            <a:cxnLst/>
            <a:rect l="l" t="t" r="r" b="b"/>
            <a:pathLst>
              <a:path w="5050535" h="74675">
                <a:moveTo>
                  <a:pt x="0" y="74675"/>
                </a:moveTo>
                <a:lnTo>
                  <a:pt x="5050535" y="74675"/>
                </a:lnTo>
                <a:lnTo>
                  <a:pt x="505053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0280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02807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5050535" cy="74675"/>
          </a:xfrm>
          <a:custGeom>
            <a:avLst/>
            <a:gdLst/>
            <a:ahLst/>
            <a:cxnLst/>
            <a:rect l="l" t="t" r="r" b="b"/>
            <a:pathLst>
              <a:path w="5050535" h="74675">
                <a:moveTo>
                  <a:pt x="0" y="74675"/>
                </a:moveTo>
                <a:lnTo>
                  <a:pt x="5050535" y="74675"/>
                </a:lnTo>
                <a:lnTo>
                  <a:pt x="505053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5050535" cy="74675"/>
          </a:xfrm>
          <a:custGeom>
            <a:avLst/>
            <a:gdLst/>
            <a:ahLst/>
            <a:cxnLst/>
            <a:rect l="l" t="t" r="r" b="b"/>
            <a:pathLst>
              <a:path w="5050535" h="74675">
                <a:moveTo>
                  <a:pt x="0" y="74675"/>
                </a:moveTo>
                <a:lnTo>
                  <a:pt x="5050535" y="74675"/>
                </a:lnTo>
                <a:lnTo>
                  <a:pt x="505053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79007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02807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02807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7900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0280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039807" cy="3661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9" baseline="2730" dirty="0" smtClean="0">
                <a:latin typeface="Calibri"/>
                <a:cs typeface="Calibri"/>
              </a:rPr>
              <a:t>k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108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ü</a:t>
            </a:r>
            <a:r>
              <a:rPr sz="4500" b="1" spc="-4" baseline="2730" dirty="0" smtClean="0">
                <a:latin typeface="Calibri"/>
                <a:cs typeface="Calibri"/>
              </a:rPr>
              <a:t>ml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131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9" baseline="2730" dirty="0" smtClean="0">
                <a:latin typeface="Calibri"/>
                <a:cs typeface="Calibri"/>
              </a:rPr>
              <a:t>d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r>
              <a:rPr sz="4500" b="1" spc="-97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ş</a:t>
            </a:r>
            <a:r>
              <a:rPr sz="4500" b="1" spc="-44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ıla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685392">
              <a:lnSpc>
                <a:spcPct val="101623"/>
              </a:lnSpc>
            </a:pPr>
            <a:r>
              <a:rPr sz="3000" b="1" spc="0" dirty="0" smtClean="0">
                <a:latin typeface="Calibri"/>
                <a:cs typeface="Calibri"/>
              </a:rPr>
              <a:t>p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z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ere,</a:t>
            </a:r>
            <a:r>
              <a:rPr sz="3000" b="1" spc="-165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c</a:t>
            </a:r>
            <a:r>
              <a:rPr sz="3000" b="1" spc="0" dirty="0" smtClean="0">
                <a:latin typeface="Calibri"/>
                <a:cs typeface="Calibri"/>
              </a:rPr>
              <a:t>ü</a:t>
            </a:r>
            <a:r>
              <a:rPr sz="3000" b="1" spc="-4" dirty="0" smtClean="0">
                <a:latin typeface="Calibri"/>
                <a:cs typeface="Calibri"/>
              </a:rPr>
              <a:t>ml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erde</a:t>
            </a:r>
            <a:r>
              <a:rPr sz="3000" b="1" spc="-139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v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4" dirty="0" smtClean="0">
                <a:latin typeface="Calibri"/>
                <a:cs typeface="Calibri"/>
              </a:rPr>
              <a:t>il</a:t>
            </a:r>
            <a:r>
              <a:rPr sz="3000" b="1" spc="0" dirty="0" smtClean="0">
                <a:latin typeface="Calibri"/>
                <a:cs typeface="Calibri"/>
              </a:rPr>
              <a:t>en</a:t>
            </a:r>
            <a:r>
              <a:rPr sz="3000" b="1" spc="-85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b</a:t>
            </a:r>
            <a:r>
              <a:rPr sz="3000" b="1" spc="-4" dirty="0" smtClean="0">
                <a:latin typeface="Calibri"/>
                <a:cs typeface="Calibri"/>
              </a:rPr>
              <a:t>il</a:t>
            </a:r>
            <a:r>
              <a:rPr sz="3000" b="1" spc="4" dirty="0" smtClean="0">
                <a:latin typeface="Calibri"/>
                <a:cs typeface="Calibri"/>
              </a:rPr>
              <a:t>gi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85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d</a:t>
            </a:r>
            <a:r>
              <a:rPr sz="3000" b="1" spc="-4" dirty="0" smtClean="0">
                <a:latin typeface="Calibri"/>
                <a:cs typeface="Calibri"/>
              </a:rPr>
              <a:t>o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0" dirty="0" smtClean="0">
                <a:latin typeface="Calibri"/>
                <a:cs typeface="Calibri"/>
              </a:rPr>
              <a:t>ru</a:t>
            </a:r>
            <a:r>
              <a:rPr sz="3000" b="1" spc="-73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34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D</a:t>
            </a:r>
            <a:r>
              <a:rPr sz="3000" b="1" spc="0" dirty="0" smtClean="0">
                <a:latin typeface="Calibri"/>
                <a:cs typeface="Calibri"/>
              </a:rPr>
              <a:t>, </a:t>
            </a:r>
            <a:r>
              <a:rPr sz="3000" b="1" spc="-4" dirty="0" smtClean="0">
                <a:latin typeface="Calibri"/>
                <a:cs typeface="Calibri"/>
              </a:rPr>
              <a:t>ya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0" dirty="0" smtClean="0">
                <a:latin typeface="Calibri"/>
                <a:cs typeface="Calibri"/>
              </a:rPr>
              <a:t>ş</a:t>
            </a:r>
            <a:r>
              <a:rPr sz="3000" b="1" spc="-71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34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Y</a:t>
            </a:r>
            <a:r>
              <a:rPr sz="3000" b="1" spc="-15" dirty="0" smtClean="0">
                <a:latin typeface="Calibri"/>
                <a:cs typeface="Calibri"/>
              </a:rPr>
              <a:t> </a:t>
            </a:r>
            <a:r>
              <a:rPr sz="3000" b="1" spc="19" dirty="0" smtClean="0">
                <a:latin typeface="Calibri"/>
                <a:cs typeface="Calibri"/>
              </a:rPr>
              <a:t>y</a:t>
            </a:r>
            <a:r>
              <a:rPr sz="3000" b="1" spc="-4" dirty="0" smtClean="0">
                <a:latin typeface="Calibri"/>
                <a:cs typeface="Calibri"/>
              </a:rPr>
              <a:t>azı</a:t>
            </a:r>
            <a:r>
              <a:rPr sz="3000" b="1" spc="9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ız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1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kat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kma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nec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tanı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248370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2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1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520369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505205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892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8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3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NDİ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02045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778245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5052059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25266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15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3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1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(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-9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2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cu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3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su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62280">
              <a:lnSpc>
                <a:spcPts val="3660"/>
              </a:lnSpc>
              <a:spcBef>
                <a:spcPts val="183"/>
              </a:spcBef>
            </a:pPr>
            <a:r>
              <a:rPr sz="3000" b="1" spc="4" dirty="0" smtClean="0">
                <a:latin typeface="Calibri"/>
                <a:cs typeface="Calibri"/>
              </a:rPr>
              <a:t>4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ım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11369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5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zora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ru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yol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len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  <a:spcBef>
                <a:spcPts val="183"/>
              </a:spcBef>
            </a:pPr>
            <a:r>
              <a:rPr sz="3000" b="1" spc="4" dirty="0" smtClean="0">
                <a:latin typeface="Calibri"/>
                <a:cs typeface="Calibri"/>
              </a:rPr>
              <a:t>6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9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44514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7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lma</a:t>
            </a:r>
            <a:r>
              <a:rPr sz="3000" spc="0" dirty="0" smtClean="0">
                <a:latin typeface="Calibri"/>
                <a:cs typeface="Calibri"/>
              </a:rPr>
              <a:t>sı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6627" y="783590"/>
            <a:ext cx="8273406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15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8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1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(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eğe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8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sor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3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aç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5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1493985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343463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9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ade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ti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62280">
              <a:lnSpc>
                <a:spcPts val="3660"/>
              </a:lnSpc>
              <a:spcBef>
                <a:spcPts val="183"/>
              </a:spcBef>
            </a:pPr>
            <a:r>
              <a:rPr sz="3000" b="1" spc="4" dirty="0" smtClean="0">
                <a:latin typeface="Calibri"/>
                <a:cs typeface="Calibri"/>
              </a:rPr>
              <a:t>10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lama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2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83587" y="3109214"/>
            <a:ext cx="44372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045921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9" baseline="2730" dirty="0" smtClean="0">
                <a:latin typeface="Calibri"/>
                <a:cs typeface="Calibri"/>
              </a:rPr>
              <a:t>k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108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ru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0" baseline="2730" dirty="0" smtClean="0">
                <a:latin typeface="Calibri"/>
                <a:cs typeface="Calibri"/>
              </a:rPr>
              <a:t>rı</a:t>
            </a:r>
            <a:r>
              <a:rPr sz="4500" b="1" spc="-94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kk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104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ku</a:t>
            </a:r>
            <a:r>
              <a:rPr sz="4500" b="1" spc="-4" baseline="2730" dirty="0" smtClean="0">
                <a:latin typeface="Calibri"/>
                <a:cs typeface="Calibri"/>
              </a:rPr>
              <a:t>y</a:t>
            </a:r>
            <a:r>
              <a:rPr sz="4500" b="1" spc="0" baseline="2730" dirty="0" smtClean="0">
                <a:latin typeface="Calibri"/>
                <a:cs typeface="Calibri"/>
              </a:rPr>
              <a:t>un</a:t>
            </a:r>
            <a:r>
              <a:rPr sz="4500" b="1" spc="9" baseline="2730" dirty="0" smtClean="0">
                <a:latin typeface="Calibri"/>
                <a:cs typeface="Calibri"/>
              </a:rPr>
              <a:t>u</a:t>
            </a:r>
            <a:r>
              <a:rPr sz="4500" b="1" spc="0" baseline="2730" dirty="0" smtClean="0">
                <a:latin typeface="Calibri"/>
                <a:cs typeface="Calibri"/>
              </a:rPr>
              <a:t>z</a:t>
            </a:r>
            <a:r>
              <a:rPr sz="4500" b="1" spc="-120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v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29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0" baseline="2730" dirty="0" smtClean="0">
                <a:latin typeface="Calibri"/>
                <a:cs typeface="Calibri"/>
              </a:rPr>
              <a:t>ru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ç</a:t>
            </a:r>
            <a:r>
              <a:rPr sz="3000" b="1" spc="0" dirty="0" smtClean="0">
                <a:latin typeface="Calibri"/>
                <a:cs typeface="Calibri"/>
              </a:rPr>
              <a:t>ene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0" dirty="0" smtClean="0">
                <a:latin typeface="Calibri"/>
                <a:cs typeface="Calibri"/>
              </a:rPr>
              <a:t>i</a:t>
            </a:r>
            <a:r>
              <a:rPr sz="3000" b="1" spc="-107" dirty="0" smtClean="0">
                <a:latin typeface="Calibri"/>
                <a:cs typeface="Calibri"/>
              </a:rPr>
              <a:t> </a:t>
            </a:r>
            <a:r>
              <a:rPr sz="3000" b="1" spc="-1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ş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re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y</a:t>
            </a:r>
            <a:r>
              <a:rPr sz="3000" b="1" spc="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iz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33171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69763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11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3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1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1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ene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5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ha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ind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2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 marR="69763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ru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r?</a:t>
            </a:r>
            <a:endParaRPr sz="3000">
              <a:latin typeface="Calibri"/>
              <a:cs typeface="Calibri"/>
            </a:endParaRPr>
          </a:p>
          <a:p>
            <a:pPr marL="462280" marR="69763">
              <a:lnSpc>
                <a:spcPts val="3660"/>
              </a:lnSpc>
              <a:spcBef>
                <a:spcPts val="183"/>
              </a:spcBef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19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–</a:t>
            </a:r>
            <a:r>
              <a:rPr sz="3000" spc="-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lendi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–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  <a:p>
            <a:pPr marL="12700" marR="69763">
              <a:lnSpc>
                <a:spcPts val="3660"/>
              </a:lnSpc>
            </a:pP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462280" marR="69763">
              <a:lnSpc>
                <a:spcPts val="3660"/>
              </a:lnSpc>
            </a:pPr>
            <a:r>
              <a:rPr sz="3000" spc="0" dirty="0" smtClean="0">
                <a:latin typeface="Calibri"/>
                <a:cs typeface="Calibri"/>
              </a:rPr>
              <a:t>B)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–</a:t>
            </a:r>
            <a:r>
              <a:rPr sz="3000" spc="-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Es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–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69763">
              <a:lnSpc>
                <a:spcPts val="3660"/>
              </a:lnSpc>
            </a:pP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endParaRPr sz="3000">
              <a:latin typeface="Calibri"/>
              <a:cs typeface="Calibri"/>
            </a:endParaRPr>
          </a:p>
          <a:p>
            <a:pPr marL="46228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Ra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–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–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endParaRPr sz="3000">
              <a:latin typeface="Calibri"/>
              <a:cs typeface="Calibri"/>
            </a:endParaRPr>
          </a:p>
          <a:p>
            <a:pPr marL="462280" marR="69763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D)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–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–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69763">
              <a:lnSpc>
                <a:spcPts val="3660"/>
              </a:lnSpc>
            </a:pP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endParaRPr sz="3000">
              <a:latin typeface="Calibri"/>
              <a:cs typeface="Calibri"/>
            </a:endParaRPr>
          </a:p>
          <a:p>
            <a:pPr marL="462280" marR="27448">
              <a:lnSpc>
                <a:spcPts val="3660"/>
              </a:lnSpc>
            </a:pPr>
            <a:r>
              <a:rPr sz="3000" spc="0" dirty="0" smtClean="0">
                <a:latin typeface="Calibri"/>
                <a:cs typeface="Calibri"/>
              </a:rPr>
              <a:t>E)</a:t>
            </a:r>
            <a:r>
              <a:rPr sz="3000" spc="-2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Ra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–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Is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–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06627" y="783590"/>
            <a:ext cx="7061284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12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3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1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de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9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si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39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-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6208" y="1714753"/>
            <a:ext cx="418578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12700" marR="13802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B) </a:t>
            </a: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0814" y="1714753"/>
            <a:ext cx="5913910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606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6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kull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2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end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1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7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söy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6890" marR="5715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üm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</a:pP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üfle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6208" y="3109214"/>
            <a:ext cx="6718743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D)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E)</a:t>
            </a:r>
            <a:r>
              <a:rPr sz="3000" spc="-2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06627" y="783590"/>
            <a:ext cx="7456518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8624" marR="363420" algn="ctr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13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3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1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de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9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si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5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-9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algn="ctr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1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627" y="1714753"/>
            <a:ext cx="811009" cy="1800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 algn="r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R="25670" indent="449580" algn="r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B) </a:t>
            </a: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) oy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0814" y="1714753"/>
            <a:ext cx="6761983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606" marR="5715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6890" marR="57150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ol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</a:pP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tamam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D)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nefe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26350" y="2644393"/>
            <a:ext cx="147276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E)</a:t>
            </a:r>
            <a:r>
              <a:rPr sz="4500" spc="-2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-4" baseline="2730" dirty="0" smtClean="0">
                <a:latin typeface="Calibri"/>
                <a:cs typeface="Calibri"/>
              </a:rPr>
              <a:t>lid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63827" y="783590"/>
            <a:ext cx="738186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14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3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1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de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9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si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50772" y="783590"/>
            <a:ext cx="83880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pl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627" y="1249934"/>
            <a:ext cx="432184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bl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2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sı</a:t>
            </a:r>
            <a:r>
              <a:rPr sz="4500" spc="-7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2026" y="1249934"/>
            <a:ext cx="194709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da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7031" y="1249934"/>
            <a:ext cx="142209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u="heavy" spc="-4" baseline="2730" dirty="0" smtClean="0">
                <a:latin typeface="Calibri"/>
                <a:cs typeface="Calibri"/>
              </a:rPr>
              <a:t>de</a:t>
            </a:r>
            <a:r>
              <a:rPr sz="4500" u="heavy" spc="4" baseline="2730" dirty="0" smtClean="0">
                <a:latin typeface="Calibri"/>
                <a:cs typeface="Calibri"/>
              </a:rPr>
              <a:t>ğ</a:t>
            </a:r>
            <a:r>
              <a:rPr sz="4500" u="heavy" spc="-4" baseline="2730" dirty="0" smtClean="0">
                <a:latin typeface="Calibri"/>
                <a:cs typeface="Calibri"/>
              </a:rPr>
              <a:t>il</a:t>
            </a:r>
            <a:r>
              <a:rPr sz="4500" u="heavy" spc="4" baseline="2730" dirty="0" smtClean="0">
                <a:latin typeface="Calibri"/>
                <a:cs typeface="Calibri"/>
              </a:rPr>
              <a:t>di</a:t>
            </a:r>
            <a:r>
              <a:rPr sz="4500" u="heavy" spc="0" baseline="2730" dirty="0" smtClean="0">
                <a:latin typeface="Calibri"/>
                <a:cs typeface="Calibri"/>
              </a:rPr>
              <a:t>r?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6208" y="1714753"/>
            <a:ext cx="418578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12700" marR="13802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B) </a:t>
            </a: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0814" y="1714753"/>
            <a:ext cx="1672823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606" marR="697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O</a:t>
            </a:r>
            <a:r>
              <a:rPr sz="4500" spc="-9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689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  <a:p>
            <a:pPr marL="12700" marR="69763">
              <a:lnSpc>
                <a:spcPts val="3660"/>
              </a:lnSpc>
            </a:pPr>
            <a:r>
              <a:rPr sz="3000" spc="4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6208" y="3109214"/>
            <a:ext cx="2784116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D)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E)</a:t>
            </a:r>
            <a:r>
              <a:rPr sz="3000" spc="-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91638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9" baseline="2730" dirty="0" smtClean="0">
                <a:latin typeface="Calibri"/>
                <a:cs typeface="Calibri"/>
              </a:rPr>
              <a:t>k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108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ü</a:t>
            </a:r>
            <a:r>
              <a:rPr sz="4500" b="1" spc="-4" baseline="2730" dirty="0" smtClean="0">
                <a:latin typeface="Calibri"/>
                <a:cs typeface="Calibri"/>
              </a:rPr>
              <a:t>ml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eri</a:t>
            </a:r>
            <a:r>
              <a:rPr sz="4500" b="1" spc="-115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kk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1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119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ku</a:t>
            </a:r>
            <a:r>
              <a:rPr sz="4500" b="1" spc="-4" baseline="2730" dirty="0" smtClean="0">
                <a:latin typeface="Calibri"/>
                <a:cs typeface="Calibri"/>
              </a:rPr>
              <a:t>ya</a:t>
            </a:r>
            <a:r>
              <a:rPr sz="4500" b="1" spc="9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115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ş</a:t>
            </a:r>
            <a:r>
              <a:rPr sz="4500" b="1" spc="-44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b="1" spc="-4" dirty="0" smtClean="0">
                <a:latin typeface="Calibri"/>
                <a:cs typeface="Calibri"/>
              </a:rPr>
              <a:t>y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ere</a:t>
            </a:r>
            <a:r>
              <a:rPr sz="3000" b="1" spc="-88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d</a:t>
            </a:r>
            <a:r>
              <a:rPr sz="3000" b="1" spc="-4" dirty="0" smtClean="0">
                <a:latin typeface="Calibri"/>
                <a:cs typeface="Calibri"/>
              </a:rPr>
              <a:t>o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0" dirty="0" smtClean="0">
                <a:latin typeface="Calibri"/>
                <a:cs typeface="Calibri"/>
              </a:rPr>
              <a:t>ru</a:t>
            </a:r>
            <a:r>
              <a:rPr sz="3000" b="1" spc="-73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-4" dirty="0" smtClean="0">
                <a:latin typeface="Calibri"/>
                <a:cs typeface="Calibri"/>
              </a:rPr>
              <a:t>öz</a:t>
            </a:r>
            <a:r>
              <a:rPr sz="3000" b="1" spc="4" dirty="0" smtClean="0">
                <a:latin typeface="Calibri"/>
                <a:cs typeface="Calibri"/>
              </a:rPr>
              <a:t>c</a:t>
            </a:r>
            <a:r>
              <a:rPr sz="3000" b="1" spc="0" dirty="0" smtClean="0">
                <a:latin typeface="Calibri"/>
                <a:cs typeface="Calibri"/>
              </a:rPr>
              <a:t>ü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0" dirty="0" smtClean="0">
                <a:latin typeface="Calibri"/>
                <a:cs typeface="Calibri"/>
              </a:rPr>
              <a:t>ü</a:t>
            </a:r>
            <a:r>
              <a:rPr sz="3000" b="1" spc="-98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yazı</a:t>
            </a:r>
            <a:r>
              <a:rPr sz="3000" b="1" spc="9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ız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15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lide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nin</a:t>
            </a:r>
            <a:r>
              <a:rPr sz="3000" spc="0" dirty="0" smtClean="0">
                <a:latin typeface="Calibri"/>
                <a:cs typeface="Calibri"/>
              </a:rPr>
              <a:t>),</a:t>
            </a:r>
            <a:r>
              <a:rPr sz="3000" spc="-1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14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nlandı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………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……</a:t>
            </a:r>
            <a:r>
              <a:rPr sz="3000" spc="0" dirty="0" smtClean="0">
                <a:latin typeface="Calibri"/>
                <a:cs typeface="Calibri"/>
              </a:rPr>
              <a:t>..</a:t>
            </a:r>
            <a:r>
              <a:rPr sz="3000" spc="-4" dirty="0" smtClean="0">
                <a:latin typeface="Calibri"/>
                <a:cs typeface="Calibri"/>
              </a:rPr>
              <a:t>deni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015043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7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3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rol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algn="just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tak</a:t>
            </a:r>
            <a:r>
              <a:rPr sz="3000" spc="-4" dirty="0" smtClean="0">
                <a:latin typeface="Calibri"/>
                <a:cs typeface="Calibri"/>
              </a:rPr>
              <a:t>lid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atıc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syon</a:t>
            </a:r>
            <a:r>
              <a:rPr sz="3000" spc="-1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 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3721607" cy="489203"/>
          </a:xfrm>
          <a:custGeom>
            <a:avLst/>
            <a:gdLst/>
            <a:ahLst/>
            <a:cxnLst/>
            <a:rect l="l" t="t" r="r" b="b"/>
            <a:pathLst>
              <a:path w="3721607" h="489203">
                <a:moveTo>
                  <a:pt x="0" y="489203"/>
                </a:moveTo>
                <a:lnTo>
                  <a:pt x="3721607" y="489203"/>
                </a:lnTo>
                <a:lnTo>
                  <a:pt x="372160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3721607" cy="74675"/>
          </a:xfrm>
          <a:custGeom>
            <a:avLst/>
            <a:gdLst/>
            <a:ahLst/>
            <a:cxnLst/>
            <a:rect l="l" t="t" r="r" b="b"/>
            <a:pathLst>
              <a:path w="3721607" h="74675">
                <a:moveTo>
                  <a:pt x="0" y="74675"/>
                </a:moveTo>
                <a:lnTo>
                  <a:pt x="3721607" y="74675"/>
                </a:lnTo>
                <a:lnTo>
                  <a:pt x="372160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73879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73879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3721607" cy="74675"/>
          </a:xfrm>
          <a:custGeom>
            <a:avLst/>
            <a:gdLst/>
            <a:ahLst/>
            <a:cxnLst/>
            <a:rect l="l" t="t" r="r" b="b"/>
            <a:pathLst>
              <a:path w="3721607" h="74675">
                <a:moveTo>
                  <a:pt x="0" y="74675"/>
                </a:moveTo>
                <a:lnTo>
                  <a:pt x="3721607" y="74675"/>
                </a:lnTo>
                <a:lnTo>
                  <a:pt x="372160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3721607" cy="74675"/>
          </a:xfrm>
          <a:custGeom>
            <a:avLst/>
            <a:gdLst/>
            <a:ahLst/>
            <a:cxnLst/>
            <a:rect l="l" t="t" r="r" b="b"/>
            <a:pathLst>
              <a:path w="3721607" h="74675">
                <a:moveTo>
                  <a:pt x="0" y="74675"/>
                </a:moveTo>
                <a:lnTo>
                  <a:pt x="3721607" y="74675"/>
                </a:lnTo>
                <a:lnTo>
                  <a:pt x="372160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50079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73879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73879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5007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7387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308505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kâ</a:t>
            </a:r>
            <a:r>
              <a:rPr sz="4500" spc="0" baseline="2730" dirty="0" smtClean="0">
                <a:latin typeface="Calibri"/>
                <a:cs typeface="Calibri"/>
              </a:rPr>
              <a:t>ye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mam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4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ni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2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la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11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hi</a:t>
            </a:r>
            <a:r>
              <a:rPr sz="4500" spc="4" baseline="2730" dirty="0" smtClean="0">
                <a:latin typeface="Calibri"/>
                <a:cs typeface="Calibri"/>
              </a:rPr>
              <a:t>kâ</a:t>
            </a:r>
            <a:r>
              <a:rPr sz="4500" spc="0" baseline="2730" dirty="0" smtClean="0">
                <a:latin typeface="Calibri"/>
                <a:cs typeface="Calibri"/>
              </a:rPr>
              <a:t>ye</a:t>
            </a:r>
            <a:r>
              <a:rPr sz="4500" spc="-7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ya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178786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son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acağ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r,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vs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â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387476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372313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ây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8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000" b="1" spc="29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3117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44931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3723131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908112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15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16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2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D</a:t>
            </a:r>
            <a:r>
              <a:rPr sz="4500" spc="-9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m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1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…</a:t>
            </a:r>
            <a:r>
              <a:rPr sz="4500" spc="-4" baseline="2730" dirty="0" smtClean="0">
                <a:latin typeface="Calibri"/>
                <a:cs typeface="Calibri"/>
              </a:rPr>
              <a:t>……</a:t>
            </a:r>
            <a:r>
              <a:rPr sz="4500" spc="4" baseline="2730" dirty="0" smtClean="0">
                <a:latin typeface="Calibri"/>
                <a:cs typeface="Calibri"/>
              </a:rPr>
              <a:t>………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r>
              <a:rPr sz="4500" spc="-4" baseline="2730" dirty="0" smtClean="0">
                <a:latin typeface="Calibri"/>
                <a:cs typeface="Calibri"/>
              </a:rPr>
              <a:t>……</a:t>
            </a:r>
            <a:r>
              <a:rPr sz="4500" spc="4" baseline="2730" dirty="0" smtClean="0">
                <a:latin typeface="Calibri"/>
                <a:cs typeface="Calibri"/>
              </a:rPr>
              <a:t>……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r>
              <a:rPr sz="4500" spc="-22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m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ı,</a:t>
            </a:r>
            <a:r>
              <a:rPr sz="4500" spc="0" baseline="2730" dirty="0" smtClean="0">
                <a:latin typeface="Calibri"/>
                <a:cs typeface="Calibri"/>
              </a:rPr>
              <a:t>d</a:t>
            </a:r>
            <a:r>
              <a:rPr sz="4500" spc="-12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gu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120898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cel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ıld</a:t>
            </a:r>
            <a:r>
              <a:rPr sz="3000" spc="4" dirty="0" smtClean="0">
                <a:latin typeface="Calibri"/>
                <a:cs typeface="Calibri"/>
              </a:rPr>
              <a:t>ığ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  <a:spcBef>
                <a:spcPts val="183"/>
              </a:spcBef>
            </a:pPr>
            <a:r>
              <a:rPr sz="3000" b="1" spc="4" dirty="0" smtClean="0">
                <a:latin typeface="Calibri"/>
                <a:cs typeface="Calibri"/>
              </a:rPr>
              <a:t>17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……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0" dirty="0" smtClean="0">
                <a:latin typeface="Calibri"/>
                <a:cs typeface="Calibri"/>
              </a:rPr>
              <a:t>..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>
              <a:lnSpc>
                <a:spcPts val="3660"/>
              </a:lnSpc>
            </a:pPr>
            <a:r>
              <a:rPr sz="3000" b="1" spc="4" dirty="0" smtClean="0">
                <a:latin typeface="Calibri"/>
                <a:cs typeface="Calibri"/>
              </a:rPr>
              <a:t>18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ide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0" dirty="0" smtClean="0">
                <a:latin typeface="Calibri"/>
                <a:cs typeface="Calibri"/>
              </a:rPr>
              <a:t>..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0" dirty="0" smtClean="0">
                <a:latin typeface="Calibri"/>
                <a:cs typeface="Calibri"/>
              </a:rPr>
              <a:t>…</a:t>
            </a:r>
            <a:r>
              <a:rPr sz="3000" spc="-2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</a:pPr>
            <a:r>
              <a:rPr sz="3000" spc="4" dirty="0" smtClean="0">
                <a:latin typeface="Calibri"/>
                <a:cs typeface="Calibri"/>
              </a:rPr>
              <a:t>………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4" dirty="0" smtClean="0">
                <a:latin typeface="Calibri"/>
                <a:cs typeface="Calibri"/>
              </a:rPr>
              <a:t>……</a:t>
            </a:r>
            <a:r>
              <a:rPr sz="3000" spc="4" dirty="0" smtClean="0">
                <a:latin typeface="Calibri"/>
                <a:cs typeface="Calibri"/>
              </a:rPr>
              <a:t>………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650747" y="873251"/>
            <a:ext cx="9099803" cy="489203"/>
          </a:xfrm>
          <a:custGeom>
            <a:avLst/>
            <a:gdLst/>
            <a:ahLst/>
            <a:cxnLst/>
            <a:rect l="l" t="t" r="r" b="b"/>
            <a:pathLst>
              <a:path w="9099803" h="489203">
                <a:moveTo>
                  <a:pt x="0" y="489203"/>
                </a:moveTo>
                <a:lnTo>
                  <a:pt x="9099803" y="489203"/>
                </a:lnTo>
                <a:lnTo>
                  <a:pt x="9099803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0747" y="797051"/>
            <a:ext cx="9099803" cy="74675"/>
          </a:xfrm>
          <a:custGeom>
            <a:avLst/>
            <a:gdLst/>
            <a:ahLst/>
            <a:cxnLst/>
            <a:rect l="l" t="t" r="r" b="b"/>
            <a:pathLst>
              <a:path w="9099803" h="74675">
                <a:moveTo>
                  <a:pt x="0" y="74675"/>
                </a:moveTo>
                <a:lnTo>
                  <a:pt x="9099803" y="74675"/>
                </a:lnTo>
                <a:lnTo>
                  <a:pt x="909980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52075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752075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0747" y="1440179"/>
            <a:ext cx="9099803" cy="74675"/>
          </a:xfrm>
          <a:custGeom>
            <a:avLst/>
            <a:gdLst/>
            <a:ahLst/>
            <a:cxnLst/>
            <a:rect l="l" t="t" r="r" b="b"/>
            <a:pathLst>
              <a:path w="9099803" h="74675">
                <a:moveTo>
                  <a:pt x="0" y="74675"/>
                </a:moveTo>
                <a:lnTo>
                  <a:pt x="9099803" y="74675"/>
                </a:lnTo>
                <a:lnTo>
                  <a:pt x="909980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0747" y="1363979"/>
            <a:ext cx="9099803" cy="74675"/>
          </a:xfrm>
          <a:custGeom>
            <a:avLst/>
            <a:gdLst/>
            <a:ahLst/>
            <a:cxnLst/>
            <a:rect l="l" t="t" r="r" b="b"/>
            <a:pathLst>
              <a:path w="9099803" h="74675">
                <a:moveTo>
                  <a:pt x="0" y="74675"/>
                </a:moveTo>
                <a:lnTo>
                  <a:pt x="9099803" y="74675"/>
                </a:lnTo>
                <a:lnTo>
                  <a:pt x="909980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28275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752075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752075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28275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752075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7" y="1684019"/>
            <a:ext cx="9195815" cy="489203"/>
          </a:xfrm>
          <a:custGeom>
            <a:avLst/>
            <a:gdLst/>
            <a:ahLst/>
            <a:cxnLst/>
            <a:rect l="l" t="t" r="r" b="b"/>
            <a:pathLst>
              <a:path w="9195815" h="489203">
                <a:moveTo>
                  <a:pt x="0" y="489203"/>
                </a:moveTo>
                <a:lnTo>
                  <a:pt x="9195815" y="489203"/>
                </a:lnTo>
                <a:lnTo>
                  <a:pt x="919581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4547" y="160781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607819"/>
            <a:ext cx="9195815" cy="74675"/>
          </a:xfrm>
          <a:custGeom>
            <a:avLst/>
            <a:gdLst/>
            <a:ahLst/>
            <a:cxnLst/>
            <a:rect l="l" t="t" r="r" b="b"/>
            <a:pathLst>
              <a:path w="9195815" h="74675">
                <a:moveTo>
                  <a:pt x="0" y="74675"/>
                </a:moveTo>
                <a:lnTo>
                  <a:pt x="9195815" y="74675"/>
                </a:lnTo>
                <a:lnTo>
                  <a:pt x="919581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48087" y="160781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4547" y="2174747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0747" y="2250947"/>
            <a:ext cx="9195815" cy="74675"/>
          </a:xfrm>
          <a:custGeom>
            <a:avLst/>
            <a:gdLst/>
            <a:ahLst/>
            <a:cxnLst/>
            <a:rect l="l" t="t" r="r" b="b"/>
            <a:pathLst>
              <a:path w="9195815" h="74675">
                <a:moveTo>
                  <a:pt x="0" y="74675"/>
                </a:moveTo>
                <a:lnTo>
                  <a:pt x="9195815" y="74675"/>
                </a:lnTo>
                <a:lnTo>
                  <a:pt x="919581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0747" y="2174747"/>
            <a:ext cx="9195815" cy="74675"/>
          </a:xfrm>
          <a:custGeom>
            <a:avLst/>
            <a:gdLst/>
            <a:ahLst/>
            <a:cxnLst/>
            <a:rect l="l" t="t" r="r" b="b"/>
            <a:pathLst>
              <a:path w="9195815" h="74675">
                <a:moveTo>
                  <a:pt x="0" y="74675"/>
                </a:moveTo>
                <a:lnTo>
                  <a:pt x="9195815" y="74675"/>
                </a:lnTo>
                <a:lnTo>
                  <a:pt x="919581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24287" y="2174747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48087" y="2250947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48087" y="2174747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4547" y="1684019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24287" y="1684019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848087" y="1684019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6627" y="2391409"/>
            <a:ext cx="8795665" cy="22672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5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34" baseline="2730" dirty="0" smtClean="0">
                <a:latin typeface="Calibri"/>
                <a:cs typeface="Calibri"/>
              </a:rPr>
              <a:t>ç</a:t>
            </a:r>
            <a:r>
              <a:rPr sz="4500" spc="4" baseline="2730" dirty="0" smtClean="0">
                <a:latin typeface="Calibri"/>
                <a:cs typeface="Calibri"/>
              </a:rPr>
              <a:t>-</a:t>
            </a:r>
            <a:r>
              <a:rPr sz="4500" spc="-4" baseline="2730" dirty="0" smtClean="0">
                <a:latin typeface="Calibri"/>
                <a:cs typeface="Calibri"/>
              </a:rPr>
              <a:t>ge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ç</a:t>
            </a:r>
            <a:r>
              <a:rPr sz="4500" spc="-12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ull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2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zo</a:t>
            </a:r>
            <a:r>
              <a:rPr sz="4500" spc="-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unl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25"/>
              </a:spcBef>
            </a:pP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–m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hiçbi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4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ge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ih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547" y="1607819"/>
            <a:ext cx="934897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12" name="object 12"/>
          <p:cNvSpPr txBox="1"/>
          <p:nvPr/>
        </p:nvSpPr>
        <p:spPr>
          <a:xfrm>
            <a:off x="574547" y="1683257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649985" y="1683257"/>
            <a:ext cx="919733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rde</a:t>
            </a:r>
            <a:r>
              <a:rPr sz="3000" b="1" spc="-15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50" dirty="0" smtClean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-G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ereç</a:t>
            </a:r>
            <a:r>
              <a:rPr sz="3000" b="1" spc="-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mı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4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29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47325" y="1683257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9923525" y="1683257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49985" y="2173985"/>
            <a:ext cx="9197339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9252965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9101327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-5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30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000" b="1" spc="-15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5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25" dirty="0" smtClean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eç</a:t>
            </a:r>
            <a:r>
              <a:rPr sz="3000" b="1" spc="-11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lla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-11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15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3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30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51313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9827513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9101327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81351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ca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9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1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4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yı</a:t>
            </a:r>
            <a:r>
              <a:rPr sz="4500" spc="-11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6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len</a:t>
            </a:r>
            <a:r>
              <a:rPr sz="3000" spc="4" dirty="0" smtClean="0">
                <a:latin typeface="Calibri"/>
                <a:cs typeface="Calibri"/>
              </a:rPr>
              <a:t>ce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syo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amak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ım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34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 or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41247" y="1653540"/>
            <a:ext cx="3081528" cy="2026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07984" y="784946"/>
            <a:ext cx="9129061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79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0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5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end</a:t>
            </a:r>
            <a:r>
              <a:rPr sz="4500" spc="4" baseline="2730" dirty="0" smtClean="0">
                <a:latin typeface="Calibri"/>
                <a:cs typeface="Calibri"/>
              </a:rPr>
              <a:t>il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10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makta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endParaRPr sz="3000">
              <a:latin typeface="Calibri"/>
              <a:cs typeface="Calibri"/>
            </a:endParaRPr>
          </a:p>
          <a:p>
            <a:pPr marL="3336543" marR="305144" indent="-3323843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lün</a:t>
            </a:r>
            <a:r>
              <a:rPr sz="3000" spc="0" dirty="0" smtClean="0">
                <a:latin typeface="Calibri"/>
                <a:cs typeface="Calibri"/>
              </a:rPr>
              <a:t>ü </a:t>
            </a:r>
            <a:r>
              <a:rPr sz="3000" spc="-4" dirty="0" smtClean="0">
                <a:latin typeface="Calibri"/>
                <a:cs typeface="Calibri"/>
              </a:rPr>
              <a:t>beni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91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acakt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9139427" cy="489203"/>
          </a:xfrm>
          <a:custGeom>
            <a:avLst/>
            <a:gdLst/>
            <a:ahLst/>
            <a:cxnLst/>
            <a:rect l="l" t="t" r="r" b="b"/>
            <a:pathLst>
              <a:path w="9139427" h="489203">
                <a:moveTo>
                  <a:pt x="0" y="489203"/>
                </a:moveTo>
                <a:lnTo>
                  <a:pt x="9139427" y="489203"/>
                </a:lnTo>
                <a:lnTo>
                  <a:pt x="913942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9139427" cy="74675"/>
          </a:xfrm>
          <a:custGeom>
            <a:avLst/>
            <a:gdLst/>
            <a:ahLst/>
            <a:cxnLst/>
            <a:rect l="l" t="t" r="r" b="b"/>
            <a:pathLst>
              <a:path w="9139427" h="74675">
                <a:moveTo>
                  <a:pt x="0" y="74675"/>
                </a:moveTo>
                <a:lnTo>
                  <a:pt x="9139427" y="74675"/>
                </a:lnTo>
                <a:lnTo>
                  <a:pt x="913942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91699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91699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9139427" cy="74675"/>
          </a:xfrm>
          <a:custGeom>
            <a:avLst/>
            <a:gdLst/>
            <a:ahLst/>
            <a:cxnLst/>
            <a:rect l="l" t="t" r="r" b="b"/>
            <a:pathLst>
              <a:path w="9139427" h="74675">
                <a:moveTo>
                  <a:pt x="0" y="74675"/>
                </a:moveTo>
                <a:lnTo>
                  <a:pt x="9139427" y="74675"/>
                </a:lnTo>
                <a:lnTo>
                  <a:pt x="913942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9139427" cy="74675"/>
          </a:xfrm>
          <a:custGeom>
            <a:avLst/>
            <a:gdLst/>
            <a:ahLst/>
            <a:cxnLst/>
            <a:rect l="l" t="t" r="r" b="b"/>
            <a:pathLst>
              <a:path w="9139427" h="74675">
                <a:moveTo>
                  <a:pt x="0" y="74675"/>
                </a:moveTo>
                <a:lnTo>
                  <a:pt x="9139427" y="74675"/>
                </a:lnTo>
                <a:lnTo>
                  <a:pt x="913942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67899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91699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91699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6789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9169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168961" cy="412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7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-1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29335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ıla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ceğ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afın</a:t>
            </a:r>
            <a:r>
              <a:rPr sz="3000" spc="19" dirty="0" smtClean="0">
                <a:latin typeface="Calibri"/>
                <a:cs typeface="Calibri"/>
              </a:rPr>
              <a:t>d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</a:t>
            </a:r>
            <a:r>
              <a:rPr sz="3000" spc="4" dirty="0" smtClean="0">
                <a:latin typeface="Calibri"/>
                <a:cs typeface="Calibri"/>
              </a:rPr>
              <a:t>ik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ate</a:t>
            </a:r>
            <a:r>
              <a:rPr sz="3000" spc="0" dirty="0" smtClean="0">
                <a:latin typeface="Calibri"/>
                <a:cs typeface="Calibri"/>
              </a:rPr>
              <a:t>ry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ys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yse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tüm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929258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914095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rden</a:t>
            </a:r>
            <a:r>
              <a:rPr sz="3000" b="1" spc="-17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lla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3000" b="1" spc="-19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000" b="1" spc="-5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90937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9867137" y="872489"/>
            <a:ext cx="75438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9140951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56208" y="783590"/>
            <a:ext cx="8411281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9" marR="5715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Bu</a:t>
            </a:r>
            <a:r>
              <a:rPr sz="4500" b="1" spc="-32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ç</a:t>
            </a:r>
            <a:r>
              <a:rPr sz="4500" b="1" spc="-52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g</a:t>
            </a:r>
            <a:r>
              <a:rPr sz="4500" b="1" spc="0" baseline="2730" dirty="0" smtClean="0">
                <a:latin typeface="Calibri"/>
                <a:cs typeface="Calibri"/>
              </a:rPr>
              <a:t>ere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-100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9" baseline="2730" dirty="0" smtClean="0">
                <a:latin typeface="Calibri"/>
                <a:cs typeface="Calibri"/>
              </a:rPr>
              <a:t>u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0" baseline="2730" dirty="0" smtClean="0">
                <a:latin typeface="Calibri"/>
                <a:cs typeface="Calibri"/>
              </a:rPr>
              <a:t>rd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r;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3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D,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.),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627" y="1714753"/>
            <a:ext cx="4896329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örs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10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aç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8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(</a:t>
            </a:r>
            <a:r>
              <a:rPr sz="4500" spc="-4" baseline="2730" dirty="0" smtClean="0">
                <a:latin typeface="Calibri"/>
                <a:cs typeface="Calibri"/>
              </a:rPr>
              <a:t>afi</a:t>
            </a:r>
            <a:r>
              <a:rPr sz="4500" spc="0" baseline="2730" dirty="0" smtClean="0">
                <a:latin typeface="Calibri"/>
                <a:cs typeface="Calibri"/>
              </a:rPr>
              <a:t>ş,</a:t>
            </a:r>
            <a:r>
              <a:rPr sz="4500" spc="-5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16032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ga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osu</a:t>
            </a:r>
            <a:endParaRPr sz="3000">
              <a:latin typeface="Calibri"/>
              <a:cs typeface="Calibri"/>
            </a:endParaRPr>
          </a:p>
          <a:p>
            <a:pPr marL="462280" marR="8381">
              <a:lnSpc>
                <a:spcPts val="3660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90477" y="1714753"/>
            <a:ext cx="3970916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875" marR="5715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f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f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1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roş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os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39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.),</a:t>
            </a:r>
            <a:endParaRPr sz="3000">
              <a:latin typeface="Calibri"/>
              <a:cs typeface="Calibri"/>
            </a:endParaRPr>
          </a:p>
          <a:p>
            <a:pPr marL="19588">
              <a:lnSpc>
                <a:spcPts val="3660"/>
              </a:lnSpc>
            </a:pP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â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6627" y="3109214"/>
            <a:ext cx="8127759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5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ate</a:t>
            </a:r>
            <a:r>
              <a:rPr sz="4500" spc="0" baseline="2730" dirty="0" smtClean="0">
                <a:latin typeface="Calibri"/>
                <a:cs typeface="Calibri"/>
              </a:rPr>
              <a:t>ry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148" baseline="2730" dirty="0" smtClean="0">
                <a:latin typeface="Calibri"/>
                <a:cs typeface="Calibri"/>
              </a:rPr>
              <a:t> 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kâğ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9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9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.),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ct val="101725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cak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4" dirty="0" smtClean="0">
                <a:latin typeface="Calibri"/>
                <a:cs typeface="Calibri"/>
              </a:rPr>
              <a:t>bl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.),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5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roj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ör,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Boz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TV,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elef</a:t>
            </a:r>
            <a:r>
              <a:rPr sz="3000" spc="0" dirty="0" smtClean="0">
                <a:latin typeface="Calibri"/>
                <a:cs typeface="Calibri"/>
              </a:rPr>
              <a:t>on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bunl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9" dirty="0" smtClean="0">
                <a:latin typeface="Calibri"/>
                <a:cs typeface="Calibri"/>
              </a:rPr>
              <a:t>ür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89787" y="1970532"/>
            <a:ext cx="3611879" cy="2709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7564" y="784946"/>
            <a:ext cx="2014539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Kos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76037" y="1251290"/>
            <a:ext cx="6660693" cy="3661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(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2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4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ys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.),</a:t>
            </a:r>
            <a:endParaRPr sz="3000">
              <a:latin typeface="Calibri"/>
              <a:cs typeface="Calibri"/>
            </a:endParaRPr>
          </a:p>
          <a:p>
            <a:pPr marL="1139762" indent="449579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akka</a:t>
            </a:r>
            <a:r>
              <a:rPr sz="3000" spc="-4" dirty="0" smtClean="0">
                <a:latin typeface="Calibri"/>
                <a:cs typeface="Calibri"/>
              </a:rPr>
              <a:t>bıl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ük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r,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epe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taç</a:t>
            </a:r>
            <a:r>
              <a:rPr sz="3000" spc="0" dirty="0" smtClean="0">
                <a:latin typeface="Calibri"/>
                <a:cs typeface="Calibri"/>
              </a:rPr>
              <a:t>, 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.),</a:t>
            </a:r>
            <a:endParaRPr sz="3000">
              <a:latin typeface="Calibri"/>
              <a:cs typeface="Calibri"/>
            </a:endParaRPr>
          </a:p>
          <a:p>
            <a:pPr marL="1589342" marR="57063">
              <a:lnSpc>
                <a:spcPct val="101725"/>
              </a:lnSpc>
              <a:spcBef>
                <a:spcPts val="10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endParaRPr sz="3000">
              <a:latin typeface="Calibri"/>
              <a:cs typeface="Calibri"/>
            </a:endParaRPr>
          </a:p>
          <a:p>
            <a:pPr marL="1589342" marR="57063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endParaRPr sz="3000">
              <a:latin typeface="Calibri"/>
              <a:cs typeface="Calibri"/>
            </a:endParaRPr>
          </a:p>
          <a:p>
            <a:pPr marL="1589342" marR="57063">
              <a:lnSpc>
                <a:spcPts val="3660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984" y="4955372"/>
            <a:ext cx="539346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D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amatik</a:t>
            </a:r>
            <a:r>
              <a:rPr sz="3600" i="1" spc="-91" baseline="3413" dirty="0" smtClean="0">
                <a:latin typeface="Calibri"/>
                <a:cs typeface="Calibri"/>
              </a:rPr>
              <a:t> 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-9" baseline="3413" dirty="0" smtClean="0">
                <a:latin typeface="Calibri"/>
                <a:cs typeface="Calibri"/>
              </a:rPr>
              <a:t>t</a:t>
            </a:r>
            <a:r>
              <a:rPr sz="3600" i="1" spc="0" baseline="3413" dirty="0" smtClean="0">
                <a:latin typeface="Calibri"/>
                <a:cs typeface="Calibri"/>
              </a:rPr>
              <a:t>kinlikl</a:t>
            </a:r>
            <a:r>
              <a:rPr sz="3600" i="1" spc="-4" baseline="3413" dirty="0" smtClean="0">
                <a:latin typeface="Calibri"/>
                <a:cs typeface="Calibri"/>
              </a:rPr>
              <a:t>e</a:t>
            </a:r>
            <a:r>
              <a:rPr sz="3600" i="1" spc="39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de</a:t>
            </a:r>
            <a:r>
              <a:rPr sz="3600" i="1" spc="-118" baseline="3413" dirty="0" smtClean="0">
                <a:latin typeface="Calibri"/>
                <a:cs typeface="Calibri"/>
              </a:rPr>
              <a:t> </a:t>
            </a:r>
            <a:r>
              <a:rPr sz="3600" i="1" spc="-9" baseline="3413" dirty="0" smtClean="0">
                <a:latin typeface="Calibri"/>
                <a:cs typeface="Calibri"/>
              </a:rPr>
              <a:t>a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a</a:t>
            </a:r>
            <a:r>
              <a:rPr sz="3600" i="1" spc="4" baseline="3413" dirty="0" smtClean="0">
                <a:latin typeface="Calibri"/>
                <a:cs typeface="Calibri"/>
              </a:rPr>
              <a:t>ç</a:t>
            </a:r>
            <a:r>
              <a:rPr sz="3600" i="1" spc="0" baseline="3413" dirty="0" smtClean="0">
                <a:latin typeface="Calibri"/>
                <a:cs typeface="Calibri"/>
              </a:rPr>
              <a:t>-g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-4" baseline="3413" dirty="0" smtClean="0">
                <a:latin typeface="Calibri"/>
                <a:cs typeface="Calibri"/>
              </a:rPr>
              <a:t>r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ç</a:t>
            </a:r>
            <a:r>
              <a:rPr sz="3600" i="1" spc="-103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k</a:t>
            </a:r>
            <a:r>
              <a:rPr sz="3600" i="1" spc="-9" baseline="3413" dirty="0" smtClean="0">
                <a:latin typeface="Calibri"/>
                <a:cs typeface="Calibri"/>
              </a:rPr>
              <a:t>u</a:t>
            </a:r>
            <a:r>
              <a:rPr sz="3600" i="1" spc="0" baseline="3413" dirty="0" smtClean="0">
                <a:latin typeface="Calibri"/>
                <a:cs typeface="Calibri"/>
              </a:rPr>
              <a:t>llanımı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1249934"/>
            <a:ext cx="9276779" cy="3661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be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ç</a:t>
            </a:r>
            <a:r>
              <a:rPr sz="4500" spc="-5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9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 Dr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;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on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yon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marR="600415" indent="449580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ımc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9389363" cy="475487"/>
          </a:xfrm>
          <a:custGeom>
            <a:avLst/>
            <a:gdLst/>
            <a:ahLst/>
            <a:cxnLst/>
            <a:rect l="l" t="t" r="r" b="b"/>
            <a:pathLst>
              <a:path w="9389363" h="475487">
                <a:moveTo>
                  <a:pt x="0" y="475487"/>
                </a:moveTo>
                <a:lnTo>
                  <a:pt x="9389363" y="475487"/>
                </a:lnTo>
                <a:lnTo>
                  <a:pt x="9389363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9389363" cy="74675"/>
          </a:xfrm>
          <a:custGeom>
            <a:avLst/>
            <a:gdLst/>
            <a:ahLst/>
            <a:cxnLst/>
            <a:rect l="l" t="t" r="r" b="b"/>
            <a:pathLst>
              <a:path w="9389363" h="74675">
                <a:moveTo>
                  <a:pt x="0" y="74675"/>
                </a:moveTo>
                <a:lnTo>
                  <a:pt x="9389363" y="74675"/>
                </a:lnTo>
                <a:lnTo>
                  <a:pt x="938936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41635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41635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873251"/>
            <a:ext cx="74676" cy="475487"/>
          </a:xfrm>
          <a:custGeom>
            <a:avLst/>
            <a:gdLst/>
            <a:ahLst/>
            <a:cxnLst/>
            <a:rect l="l" t="t" r="r" b="b"/>
            <a:pathLst>
              <a:path w="74676" h="475487">
                <a:moveTo>
                  <a:pt x="0" y="475487"/>
                </a:moveTo>
                <a:lnTo>
                  <a:pt x="74676" y="475487"/>
                </a:lnTo>
                <a:lnTo>
                  <a:pt x="74676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17835" y="873251"/>
            <a:ext cx="74675" cy="475487"/>
          </a:xfrm>
          <a:custGeom>
            <a:avLst/>
            <a:gdLst/>
            <a:ahLst/>
            <a:cxnLst/>
            <a:rect l="l" t="t" r="r" b="b"/>
            <a:pathLst>
              <a:path w="74675" h="475487">
                <a:moveTo>
                  <a:pt x="0" y="475487"/>
                </a:moveTo>
                <a:lnTo>
                  <a:pt x="74675" y="475487"/>
                </a:lnTo>
                <a:lnTo>
                  <a:pt x="74675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41635" y="873251"/>
            <a:ext cx="74675" cy="475487"/>
          </a:xfrm>
          <a:custGeom>
            <a:avLst/>
            <a:gdLst/>
            <a:ahLst/>
            <a:cxnLst/>
            <a:rect l="l" t="t" r="r" b="b"/>
            <a:pathLst>
              <a:path w="74675" h="475487">
                <a:moveTo>
                  <a:pt x="0" y="475487"/>
                </a:moveTo>
                <a:lnTo>
                  <a:pt x="74675" y="475487"/>
                </a:lnTo>
                <a:lnTo>
                  <a:pt x="74675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747" y="1350263"/>
            <a:ext cx="9389363" cy="477011"/>
          </a:xfrm>
          <a:custGeom>
            <a:avLst/>
            <a:gdLst/>
            <a:ahLst/>
            <a:cxnLst/>
            <a:rect l="l" t="t" r="r" b="b"/>
            <a:pathLst>
              <a:path w="9389363" h="477011">
                <a:moveTo>
                  <a:pt x="0" y="477011"/>
                </a:moveTo>
                <a:lnTo>
                  <a:pt x="9389363" y="477011"/>
                </a:lnTo>
                <a:lnTo>
                  <a:pt x="9389363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4547" y="182879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0747" y="1904999"/>
            <a:ext cx="9389363" cy="74675"/>
          </a:xfrm>
          <a:custGeom>
            <a:avLst/>
            <a:gdLst/>
            <a:ahLst/>
            <a:cxnLst/>
            <a:rect l="l" t="t" r="r" b="b"/>
            <a:pathLst>
              <a:path w="9389363" h="74675">
                <a:moveTo>
                  <a:pt x="0" y="74675"/>
                </a:moveTo>
                <a:lnTo>
                  <a:pt x="9389363" y="74675"/>
                </a:lnTo>
                <a:lnTo>
                  <a:pt x="938936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0747" y="1828799"/>
            <a:ext cx="9389363" cy="74675"/>
          </a:xfrm>
          <a:custGeom>
            <a:avLst/>
            <a:gdLst/>
            <a:ahLst/>
            <a:cxnLst/>
            <a:rect l="l" t="t" r="r" b="b"/>
            <a:pathLst>
              <a:path w="9389363" h="74675">
                <a:moveTo>
                  <a:pt x="0" y="74675"/>
                </a:moveTo>
                <a:lnTo>
                  <a:pt x="9389363" y="74675"/>
                </a:lnTo>
                <a:lnTo>
                  <a:pt x="938936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17835" y="182879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41635" y="190499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41635" y="182879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4547" y="1350263"/>
            <a:ext cx="74676" cy="477011"/>
          </a:xfrm>
          <a:custGeom>
            <a:avLst/>
            <a:gdLst/>
            <a:ahLst/>
            <a:cxnLst/>
            <a:rect l="l" t="t" r="r" b="b"/>
            <a:pathLst>
              <a:path w="74676" h="477011">
                <a:moveTo>
                  <a:pt x="0" y="477011"/>
                </a:moveTo>
                <a:lnTo>
                  <a:pt x="74676" y="477011"/>
                </a:lnTo>
                <a:lnTo>
                  <a:pt x="74676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117835" y="1350263"/>
            <a:ext cx="74675" cy="477011"/>
          </a:xfrm>
          <a:custGeom>
            <a:avLst/>
            <a:gdLst/>
            <a:ahLst/>
            <a:cxnLst/>
            <a:rect l="l" t="t" r="r" b="b"/>
            <a:pathLst>
              <a:path w="74675" h="477011">
                <a:moveTo>
                  <a:pt x="0" y="477011"/>
                </a:moveTo>
                <a:lnTo>
                  <a:pt x="74675" y="477011"/>
                </a:lnTo>
                <a:lnTo>
                  <a:pt x="74675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041635" y="1350263"/>
            <a:ext cx="74675" cy="477011"/>
          </a:xfrm>
          <a:custGeom>
            <a:avLst/>
            <a:gdLst/>
            <a:ahLst/>
            <a:cxnLst/>
            <a:rect l="l" t="t" r="r" b="b"/>
            <a:pathLst>
              <a:path w="74675" h="477011">
                <a:moveTo>
                  <a:pt x="0" y="477011"/>
                </a:moveTo>
                <a:lnTo>
                  <a:pt x="74675" y="477011"/>
                </a:lnTo>
                <a:lnTo>
                  <a:pt x="74675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2045461"/>
            <a:ext cx="9058475" cy="3196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amati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ç</a:t>
            </a:r>
            <a:r>
              <a:rPr sz="4500" spc="-5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ç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si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2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enli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nemlid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9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113731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ge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r;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39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oji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5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9542525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1031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9390887" cy="955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10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12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İç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000" b="1" spc="-5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ereç</a:t>
            </a:r>
            <a:r>
              <a:rPr sz="3000" b="1" spc="-7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Hazı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rk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4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  <a:p>
            <a:pPr marL="69342">
              <a:lnSpc>
                <a:spcPts val="3650"/>
              </a:lnSpc>
              <a:spcBef>
                <a:spcPts val="182"/>
              </a:spcBef>
            </a:pP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4500" b="1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ilm</a:t>
            </a: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b="1" spc="4" baseline="182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500" b="1" spc="-94" baseline="18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b="1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ereken</a:t>
            </a:r>
            <a:r>
              <a:rPr sz="4500" b="1" spc="-105" baseline="18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b="1" spc="4" baseline="182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500" b="1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500" b="1" spc="4" baseline="182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b="1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ala</a:t>
            </a: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0873" y="872489"/>
            <a:ext cx="76200" cy="1031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0117073" y="872489"/>
            <a:ext cx="75438" cy="1031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828037"/>
            <a:ext cx="9390887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939298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5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ull</a:t>
            </a:r>
            <a:r>
              <a:rPr sz="4500" spc="4" baseline="2730" dirty="0" smtClean="0">
                <a:latin typeface="Calibri"/>
                <a:cs typeface="Calibri"/>
              </a:rPr>
              <a:t>anı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ç</a:t>
            </a:r>
            <a:r>
              <a:rPr sz="4500" spc="-5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ge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bulun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19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kka</a:t>
            </a:r>
            <a:r>
              <a:rPr sz="3000" spc="0" dirty="0" smtClean="0">
                <a:latin typeface="Calibri"/>
                <a:cs typeface="Calibri"/>
              </a:rPr>
              <a:t>t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652104" y="874608"/>
            <a:ext cx="4968239" cy="489203"/>
          </a:xfrm>
          <a:custGeom>
            <a:avLst/>
            <a:gdLst/>
            <a:ahLst/>
            <a:cxnLst/>
            <a:rect l="l" t="t" r="r" b="b"/>
            <a:pathLst>
              <a:path w="4968239" h="489203">
                <a:moveTo>
                  <a:pt x="0" y="489203"/>
                </a:moveTo>
                <a:lnTo>
                  <a:pt x="4968239" y="489203"/>
                </a:lnTo>
                <a:lnTo>
                  <a:pt x="4968239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5904" y="798408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5904" y="798408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2104" y="798408"/>
            <a:ext cx="4968239" cy="74675"/>
          </a:xfrm>
          <a:custGeom>
            <a:avLst/>
            <a:gdLst/>
            <a:ahLst/>
            <a:cxnLst/>
            <a:rect l="l" t="t" r="r" b="b"/>
            <a:pathLst>
              <a:path w="4968239" h="74675">
                <a:moveTo>
                  <a:pt x="0" y="74675"/>
                </a:moveTo>
                <a:lnTo>
                  <a:pt x="4968239" y="74675"/>
                </a:lnTo>
                <a:lnTo>
                  <a:pt x="496823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21868" y="798408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21868" y="798408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5904" y="1365336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2104" y="1441536"/>
            <a:ext cx="4968239" cy="74675"/>
          </a:xfrm>
          <a:custGeom>
            <a:avLst/>
            <a:gdLst/>
            <a:ahLst/>
            <a:cxnLst/>
            <a:rect l="l" t="t" r="r" b="b"/>
            <a:pathLst>
              <a:path w="4968239" h="74675">
                <a:moveTo>
                  <a:pt x="0" y="74675"/>
                </a:moveTo>
                <a:lnTo>
                  <a:pt x="4968239" y="74675"/>
                </a:lnTo>
                <a:lnTo>
                  <a:pt x="496823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2104" y="1365336"/>
            <a:ext cx="4968239" cy="74675"/>
          </a:xfrm>
          <a:custGeom>
            <a:avLst/>
            <a:gdLst/>
            <a:ahLst/>
            <a:cxnLst/>
            <a:rect l="l" t="t" r="r" b="b"/>
            <a:pathLst>
              <a:path w="4968239" h="74675">
                <a:moveTo>
                  <a:pt x="0" y="74675"/>
                </a:moveTo>
                <a:lnTo>
                  <a:pt x="4968239" y="74675"/>
                </a:lnTo>
                <a:lnTo>
                  <a:pt x="496823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98068" y="1365336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21868" y="1441536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21868" y="1365336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5904" y="874608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98068" y="874608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21868" y="874608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7655" y="1917182"/>
            <a:ext cx="4189475" cy="2796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7564" y="1581998"/>
            <a:ext cx="8608313" cy="3569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57851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Öğ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ya</a:t>
            </a:r>
            <a:r>
              <a:rPr sz="4500" spc="-5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4208271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 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endParaRPr sz="3000">
              <a:latin typeface="Calibri"/>
              <a:cs typeface="Calibri"/>
            </a:endParaRPr>
          </a:p>
          <a:p>
            <a:pPr marL="4208271" marR="60195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2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eh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2925"/>
              </a:lnSpc>
              <a:spcBef>
                <a:spcPts val="146"/>
              </a:spcBef>
            </a:pPr>
            <a:r>
              <a:rPr sz="3600" i="1" spc="0" baseline="1137" dirty="0" smtClean="0">
                <a:latin typeface="Calibri"/>
                <a:cs typeface="Calibri"/>
              </a:rPr>
              <a:t>Zaman</a:t>
            </a:r>
            <a:r>
              <a:rPr sz="3600" i="1" spc="-67" baseline="1137" dirty="0" smtClean="0">
                <a:latin typeface="Calibri"/>
                <a:cs typeface="Calibri"/>
              </a:rPr>
              <a:t> </a:t>
            </a:r>
            <a:r>
              <a:rPr sz="3600" i="1" spc="0" baseline="1137" dirty="0" smtClean="0">
                <a:latin typeface="Calibri"/>
                <a:cs typeface="Calibri"/>
              </a:rPr>
              <a:t>ko</a:t>
            </a:r>
            <a:r>
              <a:rPr sz="3600" i="1" spc="14" baseline="1137" dirty="0" smtClean="0">
                <a:latin typeface="Calibri"/>
                <a:cs typeface="Calibri"/>
              </a:rPr>
              <a:t>n</a:t>
            </a:r>
            <a:r>
              <a:rPr sz="3600" i="1" spc="-9" baseline="1137" dirty="0" smtClean="0">
                <a:latin typeface="Calibri"/>
                <a:cs typeface="Calibri"/>
              </a:rPr>
              <a:t>u</a:t>
            </a:r>
            <a:r>
              <a:rPr sz="3600" i="1" spc="0" baseline="1137" dirty="0" smtClean="0">
                <a:latin typeface="Calibri"/>
                <a:cs typeface="Calibri"/>
              </a:rPr>
              <a:t>lu</a:t>
            </a:r>
            <a:r>
              <a:rPr sz="3600" i="1" spc="-65" baseline="1137" dirty="0" smtClean="0">
                <a:latin typeface="Calibri"/>
                <a:cs typeface="Calibri"/>
              </a:rPr>
              <a:t> </a:t>
            </a:r>
            <a:r>
              <a:rPr sz="3600" i="1" spc="0" baseline="1137" dirty="0" smtClean="0">
                <a:latin typeface="Calibri"/>
                <a:cs typeface="Calibri"/>
              </a:rPr>
              <a:t>hikâ</a:t>
            </a:r>
            <a:r>
              <a:rPr sz="3600" i="1" spc="-4" baseline="1137" dirty="0" smtClean="0">
                <a:latin typeface="Calibri"/>
                <a:cs typeface="Calibri"/>
              </a:rPr>
              <a:t>y</a:t>
            </a:r>
            <a:r>
              <a:rPr sz="3600" i="1" spc="0" baseline="1137" dirty="0" smtClean="0">
                <a:latin typeface="Calibri"/>
                <a:cs typeface="Calibri"/>
              </a:rPr>
              <a:t>e</a:t>
            </a:r>
            <a:r>
              <a:rPr sz="3600" i="1" spc="-63" baseline="1137" dirty="0" smtClean="0">
                <a:latin typeface="Calibri"/>
                <a:cs typeface="Calibri"/>
              </a:rPr>
              <a:t> </a:t>
            </a:r>
            <a:r>
              <a:rPr sz="3600" i="1" spc="0" baseline="1137" dirty="0" smtClean="0">
                <a:latin typeface="Calibri"/>
                <a:cs typeface="Calibri"/>
              </a:rPr>
              <a:t>ol</a:t>
            </a:r>
            <a:r>
              <a:rPr sz="3600" i="1" spc="-9" baseline="1137" dirty="0" smtClean="0">
                <a:latin typeface="Calibri"/>
                <a:cs typeface="Calibri"/>
              </a:rPr>
              <a:t>u</a:t>
            </a:r>
            <a:r>
              <a:rPr sz="3600" i="1" spc="0" baseline="1137" dirty="0" smtClean="0">
                <a:latin typeface="Calibri"/>
                <a:cs typeface="Calibri"/>
              </a:rPr>
              <a:t>ştu</a:t>
            </a:r>
            <a:r>
              <a:rPr sz="3600" i="1" spc="4" baseline="1137" dirty="0" smtClean="0">
                <a:latin typeface="Calibri"/>
                <a:cs typeface="Calibri"/>
              </a:rPr>
              <a:t>r</a:t>
            </a:r>
            <a:r>
              <a:rPr sz="3600" i="1" spc="0" baseline="1137" dirty="0" smtClean="0">
                <a:latin typeface="Calibri"/>
                <a:cs typeface="Calibri"/>
              </a:rPr>
              <a:t>ma</a:t>
            </a:r>
            <a:r>
              <a:rPr sz="3600" i="1" spc="-99" baseline="1137" dirty="0" smtClean="0">
                <a:latin typeface="Calibri"/>
                <a:cs typeface="Calibri"/>
              </a:rPr>
              <a:t> </a:t>
            </a:r>
            <a:r>
              <a:rPr sz="3600" i="1" spc="0" baseline="1137" dirty="0" smtClean="0">
                <a:latin typeface="Calibri"/>
                <a:cs typeface="Calibri"/>
              </a:rPr>
              <a:t>çalı</a:t>
            </a:r>
            <a:r>
              <a:rPr sz="3600" i="1" spc="-9" baseline="1137" dirty="0" smtClean="0">
                <a:latin typeface="Calibri"/>
                <a:cs typeface="Calibri"/>
              </a:rPr>
              <a:t>ş</a:t>
            </a:r>
            <a:r>
              <a:rPr sz="3600" i="1" spc="0" baseline="1137" dirty="0" smtClean="0">
                <a:latin typeface="Calibri"/>
                <a:cs typeface="Calibri"/>
              </a:rPr>
              <a:t>ması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904" y="798408"/>
            <a:ext cx="5121401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5904" y="873846"/>
            <a:ext cx="75438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51342" y="873846"/>
            <a:ext cx="4969763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ây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3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3000" b="1" spc="-6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1106" y="873846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697306" y="873846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51342" y="1364574"/>
            <a:ext cx="4969763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13155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5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or,</a:t>
            </a:r>
            <a:r>
              <a:rPr sz="4500" spc="-6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06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v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mak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rse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ge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fe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ik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ih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ac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mı</a:t>
            </a:r>
            <a:r>
              <a:rPr sz="3000" spc="0" dirty="0" smtClean="0">
                <a:latin typeface="Calibri"/>
                <a:cs typeface="Calibri"/>
              </a:rPr>
              <a:t>ş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mal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0" dirty="0" smtClean="0">
                <a:latin typeface="Calibri"/>
                <a:cs typeface="Calibri"/>
              </a:rPr>
              <a:t>e oy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 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acağ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5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 yok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4" dirty="0" smtClean="0">
                <a:latin typeface="Calibri"/>
                <a:cs typeface="Calibri"/>
              </a:rPr>
              <a:t>tulmama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859631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ç</a:t>
            </a:r>
            <a:r>
              <a:rPr sz="4500" b="1" spc="-56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-9" baseline="2730" dirty="0" smtClean="0">
                <a:latin typeface="Calibri"/>
                <a:cs typeface="Calibri"/>
              </a:rPr>
              <a:t>e</a:t>
            </a:r>
            <a:r>
              <a:rPr sz="4500" b="1" spc="0" baseline="2730" dirty="0" smtClean="0">
                <a:latin typeface="Calibri"/>
                <a:cs typeface="Calibri"/>
              </a:rPr>
              <a:t>ç</a:t>
            </a:r>
            <a:r>
              <a:rPr sz="4500" b="1" spc="-67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h</a:t>
            </a:r>
            <a:r>
              <a:rPr sz="4500" b="1" spc="-4" baseline="2730" dirty="0" smtClean="0">
                <a:latin typeface="Calibri"/>
                <a:cs typeface="Calibri"/>
              </a:rPr>
              <a:t>azı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9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ma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9" baseline="2730" dirty="0" smtClean="0">
                <a:latin typeface="Calibri"/>
                <a:cs typeface="Calibri"/>
              </a:rPr>
              <a:t>d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r>
              <a:rPr sz="4500" b="1" spc="-204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kk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t</a:t>
            </a:r>
            <a:r>
              <a:rPr sz="4500" b="1" spc="-77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ed</a:t>
            </a:r>
            <a:r>
              <a:rPr sz="4500" b="1" spc="-4" baseline="2730" dirty="0" smtClean="0">
                <a:latin typeface="Calibri"/>
                <a:cs typeface="Calibri"/>
              </a:rPr>
              <a:t>ilm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104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0" baseline="2730" dirty="0" smtClean="0">
                <a:latin typeface="Calibri"/>
                <a:cs typeface="Calibri"/>
              </a:rPr>
              <a:t>ereken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b="1" spc="0" dirty="0" smtClean="0">
                <a:latin typeface="Calibri"/>
                <a:cs typeface="Calibri"/>
              </a:rPr>
              <a:t>d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63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o</a:t>
            </a:r>
            <a:r>
              <a:rPr sz="3000" b="1" spc="0" dirty="0" smtClean="0">
                <a:latin typeface="Calibri"/>
                <a:cs typeface="Calibri"/>
              </a:rPr>
              <a:t>k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ala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104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ş</a:t>
            </a:r>
            <a:r>
              <a:rPr sz="3000" b="1" spc="0" dirty="0" smtClean="0">
                <a:latin typeface="Calibri"/>
                <a:cs typeface="Calibri"/>
              </a:rPr>
              <a:t>un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rd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0" dirty="0" smtClean="0">
                <a:latin typeface="Calibri"/>
                <a:cs typeface="Calibri"/>
              </a:rPr>
              <a:t>r;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jy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07818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Kos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cu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ke</a:t>
            </a:r>
            <a:r>
              <a:rPr sz="3000" spc="-4" dirty="0" smtClean="0">
                <a:latin typeface="Calibri"/>
                <a:cs typeface="Calibri"/>
              </a:rPr>
              <a:t>ndi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p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ec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</a:t>
            </a:r>
            <a:r>
              <a:rPr sz="3000" spc="4" dirty="0" smtClean="0">
                <a:latin typeface="Calibri"/>
                <a:cs typeface="Calibri"/>
              </a:rPr>
              <a:t>ikt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leneb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ata</a:t>
            </a:r>
            <a:r>
              <a:rPr sz="3000" spc="-4" dirty="0" smtClean="0">
                <a:latin typeface="Calibri"/>
                <a:cs typeface="Calibri"/>
              </a:rPr>
              <a:t>bile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efe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am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Kor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küt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6627" y="783590"/>
            <a:ext cx="8374637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7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0" baseline="2730" dirty="0" smtClean="0">
                <a:latin typeface="Calibri"/>
                <a:cs typeface="Calibri"/>
              </a:rPr>
              <a:t>su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acak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ili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39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dele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ec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4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ni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el</a:t>
            </a:r>
            <a:r>
              <a:rPr sz="4500" spc="4" baseline="2730" dirty="0" smtClean="0">
                <a:latin typeface="Calibri"/>
                <a:cs typeface="Calibri"/>
              </a:rPr>
              <a:t>ikt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lü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430894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ct val="101725"/>
              </a:lnSpc>
              <a:spcBef>
                <a:spcPts val="10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79209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or,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ya </a:t>
            </a:r>
            <a:r>
              <a:rPr sz="3000" spc="4" dirty="0" smtClean="0">
                <a:latin typeface="Calibri"/>
                <a:cs typeface="Calibri"/>
              </a:rPr>
              <a:t>kaç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84905" y="1714753"/>
            <a:ext cx="44372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89352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ç</a:t>
            </a:r>
            <a:r>
              <a:rPr sz="4500" spc="-5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9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epe</a:t>
            </a:r>
            <a:r>
              <a:rPr sz="4500" spc="1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3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an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3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fı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cu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0" dirty="0" smtClean="0">
                <a:latin typeface="Calibri"/>
                <a:cs typeface="Calibri"/>
              </a:rPr>
              <a:t>ry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lla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 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650747" y="873251"/>
            <a:ext cx="7866887" cy="489203"/>
          </a:xfrm>
          <a:custGeom>
            <a:avLst/>
            <a:gdLst/>
            <a:ahLst/>
            <a:cxnLst/>
            <a:rect l="l" t="t" r="r" b="b"/>
            <a:pathLst>
              <a:path w="7866887" h="489203">
                <a:moveTo>
                  <a:pt x="0" y="489203"/>
                </a:moveTo>
                <a:lnTo>
                  <a:pt x="7866887" y="489203"/>
                </a:lnTo>
                <a:lnTo>
                  <a:pt x="786688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0747" y="797051"/>
            <a:ext cx="7866887" cy="74675"/>
          </a:xfrm>
          <a:custGeom>
            <a:avLst/>
            <a:gdLst/>
            <a:ahLst/>
            <a:cxnLst/>
            <a:rect l="l" t="t" r="r" b="b"/>
            <a:pathLst>
              <a:path w="7866887" h="74675">
                <a:moveTo>
                  <a:pt x="0" y="74675"/>
                </a:moveTo>
                <a:lnTo>
                  <a:pt x="7866887" y="74675"/>
                </a:lnTo>
                <a:lnTo>
                  <a:pt x="786688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19159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19159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0747" y="1440179"/>
            <a:ext cx="7866887" cy="74675"/>
          </a:xfrm>
          <a:custGeom>
            <a:avLst/>
            <a:gdLst/>
            <a:ahLst/>
            <a:cxnLst/>
            <a:rect l="l" t="t" r="r" b="b"/>
            <a:pathLst>
              <a:path w="7866887" h="74675">
                <a:moveTo>
                  <a:pt x="0" y="74675"/>
                </a:moveTo>
                <a:lnTo>
                  <a:pt x="7866887" y="74675"/>
                </a:lnTo>
                <a:lnTo>
                  <a:pt x="786688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0747" y="1363979"/>
            <a:ext cx="7866887" cy="74675"/>
          </a:xfrm>
          <a:custGeom>
            <a:avLst/>
            <a:gdLst/>
            <a:ahLst/>
            <a:cxnLst/>
            <a:rect l="l" t="t" r="r" b="b"/>
            <a:pathLst>
              <a:path w="7866887" h="74675">
                <a:moveTo>
                  <a:pt x="0" y="74675"/>
                </a:moveTo>
                <a:lnTo>
                  <a:pt x="7866887" y="74675"/>
                </a:lnTo>
                <a:lnTo>
                  <a:pt x="786688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5359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19159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19159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9535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1915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0747" y="1607819"/>
            <a:ext cx="3479291" cy="489203"/>
          </a:xfrm>
          <a:custGeom>
            <a:avLst/>
            <a:gdLst/>
            <a:ahLst/>
            <a:cxnLst/>
            <a:rect l="l" t="t" r="r" b="b"/>
            <a:pathLst>
              <a:path w="3479291" h="489203">
                <a:moveTo>
                  <a:pt x="0" y="489203"/>
                </a:moveTo>
                <a:lnTo>
                  <a:pt x="3479291" y="489203"/>
                </a:lnTo>
                <a:lnTo>
                  <a:pt x="3479291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4547" y="153161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0747" y="1531619"/>
            <a:ext cx="3479291" cy="74675"/>
          </a:xfrm>
          <a:custGeom>
            <a:avLst/>
            <a:gdLst/>
            <a:ahLst/>
            <a:cxnLst/>
            <a:rect l="l" t="t" r="r" b="b"/>
            <a:pathLst>
              <a:path w="3479291" h="74675">
                <a:moveTo>
                  <a:pt x="0" y="74675"/>
                </a:moveTo>
                <a:lnTo>
                  <a:pt x="3479291" y="74675"/>
                </a:lnTo>
                <a:lnTo>
                  <a:pt x="347929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31563" y="153161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4547" y="2098547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0747" y="2098547"/>
            <a:ext cx="3479291" cy="74675"/>
          </a:xfrm>
          <a:custGeom>
            <a:avLst/>
            <a:gdLst/>
            <a:ahLst/>
            <a:cxnLst/>
            <a:rect l="l" t="t" r="r" b="b"/>
            <a:pathLst>
              <a:path w="3479291" h="74675">
                <a:moveTo>
                  <a:pt x="0" y="74675"/>
                </a:moveTo>
                <a:lnTo>
                  <a:pt x="3479291" y="74675"/>
                </a:lnTo>
                <a:lnTo>
                  <a:pt x="347929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31563" y="2098547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4547" y="1607819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31563" y="1607819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6627" y="2239009"/>
            <a:ext cx="9121061" cy="22672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C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4" baseline="2730" dirty="0" smtClean="0">
                <a:latin typeface="Calibri"/>
                <a:cs typeface="Calibri"/>
              </a:rPr>
              <a:t>aca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8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9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akt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beni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nm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ind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21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91012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2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vk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 z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ma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4547" y="797051"/>
            <a:ext cx="802004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649985" y="872489"/>
            <a:ext cx="786841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12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İç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000" b="1" spc="-5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ereç</a:t>
            </a:r>
            <a:r>
              <a:rPr sz="3000" b="1" spc="-7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Hazı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18397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8594597" y="872489"/>
            <a:ext cx="75438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649985" y="1363217"/>
            <a:ext cx="7868411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  <p:sp>
        <p:nvSpPr>
          <p:cNvPr id="8" name="object 8"/>
          <p:cNvSpPr txBox="1"/>
          <p:nvPr/>
        </p:nvSpPr>
        <p:spPr>
          <a:xfrm>
            <a:off x="1270000000" y="1531619"/>
            <a:ext cx="0" cy="641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574547" y="1514855"/>
            <a:ext cx="3631691" cy="922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6"/>
              </a:spcBef>
            </a:pPr>
            <a:endParaRPr sz="700"/>
          </a:p>
        </p:txBody>
      </p:sp>
      <p:sp>
        <p:nvSpPr>
          <p:cNvPr id="6" name="object 6"/>
          <p:cNvSpPr txBox="1"/>
          <p:nvPr/>
        </p:nvSpPr>
        <p:spPr>
          <a:xfrm>
            <a:off x="4206239" y="1514855"/>
            <a:ext cx="4463795" cy="65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74547" y="1607057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1607057"/>
            <a:ext cx="3480815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üm</a:t>
            </a:r>
            <a:r>
              <a:rPr sz="3000" b="1" spc="-9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Hazı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0801" y="1607057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2097785"/>
            <a:ext cx="3480815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27780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Kos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2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86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unu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11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bü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3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açt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dün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59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anl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2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 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taca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ümle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mak</a:t>
            </a:r>
            <a:r>
              <a:rPr sz="3000" spc="-4" dirty="0" smtClean="0">
                <a:latin typeface="Calibri"/>
                <a:cs typeface="Calibri"/>
              </a:rPr>
              <a:t>tadı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54799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Kos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5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fınd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fi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zor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anma</a:t>
            </a:r>
            <a:r>
              <a:rPr sz="4500" spc="0" baseline="2730" dirty="0" smtClean="0">
                <a:latin typeface="Calibri"/>
                <a:cs typeface="Calibri"/>
              </a:rPr>
              <a:t>ya</a:t>
            </a:r>
            <a:endParaRPr sz="3000">
              <a:latin typeface="Calibri"/>
              <a:cs typeface="Calibri"/>
            </a:endParaRPr>
          </a:p>
          <a:p>
            <a:pPr marL="12700" marR="585528" algn="just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def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29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-4" dirty="0" smtClean="0">
                <a:latin typeface="Calibri"/>
                <a:cs typeface="Calibri"/>
              </a:rPr>
              <a:t>nül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2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nf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</a:t>
            </a:r>
            <a:r>
              <a:rPr sz="3000" spc="4" dirty="0" smtClean="0">
                <a:latin typeface="Calibri"/>
                <a:cs typeface="Calibri"/>
              </a:rPr>
              <a:t>uğ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udun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inde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beni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25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aha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abil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ümü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taca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nınd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183"/>
              </a:spcBef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16874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9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7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ull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ıla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4" baseline="2730" dirty="0" smtClean="0">
                <a:latin typeface="Calibri"/>
                <a:cs typeface="Calibri"/>
              </a:rPr>
              <a:t>mc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10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emele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25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ll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da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ğm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cu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rt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kull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liğ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5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cakt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mk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nc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754823" algn="just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pa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âk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zor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acakt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01543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0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pıl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8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34" baseline="2730" dirty="0" smtClean="0">
                <a:latin typeface="Calibri"/>
                <a:cs typeface="Calibri"/>
              </a:rPr>
              <a:t>k</a:t>
            </a:r>
            <a:r>
              <a:rPr sz="4500" spc="4" baseline="2730" dirty="0" smtClean="0">
                <a:latin typeface="Calibri"/>
                <a:cs typeface="Calibri"/>
              </a:rPr>
              <a:t>kat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8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lındı</a:t>
            </a:r>
            <a:r>
              <a:rPr sz="4500" spc="1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3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 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makta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0" dirty="0" smtClean="0">
                <a:latin typeface="Calibri"/>
                <a:cs typeface="Calibri"/>
              </a:rPr>
              <a:t>zyo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oj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va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gen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) 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ğlı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pe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lidi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19327" y="1190244"/>
            <a:ext cx="4088898" cy="3709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7564" y="784946"/>
            <a:ext cx="150705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789" y="784946"/>
            <a:ext cx="200576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77106" y="784946"/>
            <a:ext cx="5155426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5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2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ull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ab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23915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lıp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 (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lü</a:t>
            </a:r>
            <a:r>
              <a:rPr sz="3000" spc="0" dirty="0" smtClean="0">
                <a:latin typeface="Calibri"/>
                <a:cs typeface="Calibri"/>
              </a:rPr>
              <a:t>ş,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dife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0" dirty="0" smtClean="0">
                <a:latin typeface="Calibri"/>
                <a:cs typeface="Calibri"/>
              </a:rPr>
              <a:t>, s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.)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â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mk</a:t>
            </a:r>
            <a:r>
              <a:rPr sz="3000" spc="-14" dirty="0" smtClean="0">
                <a:latin typeface="Calibri"/>
                <a:cs typeface="Calibri"/>
              </a:rPr>
              <a:t>ü</a:t>
            </a:r>
            <a:r>
              <a:rPr sz="3000" spc="-4" dirty="0" smtClean="0">
                <a:latin typeface="Calibri"/>
                <a:cs typeface="Calibri"/>
              </a:rPr>
              <a:t>ndü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652104" y="874608"/>
            <a:ext cx="2570987" cy="489203"/>
          </a:xfrm>
          <a:custGeom>
            <a:avLst/>
            <a:gdLst/>
            <a:ahLst/>
            <a:cxnLst/>
            <a:rect l="l" t="t" r="r" b="b"/>
            <a:pathLst>
              <a:path w="2570987" h="489203">
                <a:moveTo>
                  <a:pt x="0" y="489203"/>
                </a:moveTo>
                <a:lnTo>
                  <a:pt x="2570987" y="489203"/>
                </a:lnTo>
                <a:lnTo>
                  <a:pt x="257098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5904" y="798408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5904" y="798408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2104" y="798408"/>
            <a:ext cx="2570987" cy="74675"/>
          </a:xfrm>
          <a:custGeom>
            <a:avLst/>
            <a:gdLst/>
            <a:ahLst/>
            <a:cxnLst/>
            <a:rect l="l" t="t" r="r" b="b"/>
            <a:pathLst>
              <a:path w="2570987" h="74675">
                <a:moveTo>
                  <a:pt x="0" y="74675"/>
                </a:moveTo>
                <a:lnTo>
                  <a:pt x="2570987" y="74675"/>
                </a:lnTo>
                <a:lnTo>
                  <a:pt x="257098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24616" y="798408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24616" y="798408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5904" y="1365336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2104" y="1441536"/>
            <a:ext cx="2570987" cy="74675"/>
          </a:xfrm>
          <a:custGeom>
            <a:avLst/>
            <a:gdLst/>
            <a:ahLst/>
            <a:cxnLst/>
            <a:rect l="l" t="t" r="r" b="b"/>
            <a:pathLst>
              <a:path w="2570987" h="74675">
                <a:moveTo>
                  <a:pt x="0" y="74675"/>
                </a:moveTo>
                <a:lnTo>
                  <a:pt x="2570987" y="74675"/>
                </a:lnTo>
                <a:lnTo>
                  <a:pt x="257098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2104" y="1365336"/>
            <a:ext cx="2570987" cy="74675"/>
          </a:xfrm>
          <a:custGeom>
            <a:avLst/>
            <a:gdLst/>
            <a:ahLst/>
            <a:cxnLst/>
            <a:rect l="l" t="t" r="r" b="b"/>
            <a:pathLst>
              <a:path w="2570987" h="74675">
                <a:moveTo>
                  <a:pt x="0" y="74675"/>
                </a:moveTo>
                <a:lnTo>
                  <a:pt x="2570987" y="74675"/>
                </a:lnTo>
                <a:lnTo>
                  <a:pt x="257098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00816" y="1365336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24616" y="1441536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24616" y="1365336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5904" y="874608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00816" y="874608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24616" y="874608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083" y="2446003"/>
            <a:ext cx="4526279" cy="2261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57564" y="1581998"/>
            <a:ext cx="763901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-4" baseline="2730" dirty="0" smtClean="0">
                <a:latin typeface="Calibri"/>
                <a:cs typeface="Calibri"/>
              </a:rPr>
              <a:t>lid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-4" baseline="2730" dirty="0" smtClean="0">
                <a:latin typeface="Calibri"/>
                <a:cs typeface="Calibri"/>
              </a:rPr>
              <a:t>und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ro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4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4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7984" y="2046818"/>
            <a:ext cx="129827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ede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10192" y="2046818"/>
            <a:ext cx="57897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14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ol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92718" y="2046818"/>
            <a:ext cx="190785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4121" y="2046818"/>
            <a:ext cx="77441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f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82093" y="2046818"/>
            <a:ext cx="4702467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tak</a:t>
            </a:r>
            <a:r>
              <a:rPr sz="4500" spc="-4" baseline="2730" dirty="0" smtClean="0">
                <a:latin typeface="Calibri"/>
                <a:cs typeface="Calibri"/>
              </a:rPr>
              <a:t>lid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-4" baseline="2730" dirty="0" smtClean="0">
                <a:latin typeface="Calibri"/>
                <a:cs typeface="Calibri"/>
              </a:rPr>
              <a:t>und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hi</a:t>
            </a:r>
            <a:r>
              <a:rPr sz="4500" spc="4" baseline="2730" dirty="0" smtClean="0">
                <a:latin typeface="Calibri"/>
                <a:cs typeface="Calibri"/>
              </a:rPr>
              <a:t>kâ</a:t>
            </a:r>
            <a:r>
              <a:rPr sz="4500" spc="0" baseline="2730" dirty="0" smtClean="0">
                <a:latin typeface="Calibri"/>
                <a:cs typeface="Calibri"/>
              </a:rPr>
              <a:t>ye</a:t>
            </a:r>
            <a:endParaRPr sz="3000">
              <a:latin typeface="Calibri"/>
              <a:cs typeface="Calibri"/>
            </a:endParaRPr>
          </a:p>
          <a:p>
            <a:pPr marL="30402" marR="50927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“</a:t>
            </a:r>
            <a:r>
              <a:rPr sz="3000" spc="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-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ibi</a:t>
            </a:r>
            <a:r>
              <a:rPr sz="3000" spc="0" dirty="0" smtClean="0">
                <a:latin typeface="Calibri"/>
                <a:cs typeface="Calibri"/>
              </a:rPr>
              <a:t>”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nıl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30402">
              <a:lnSpc>
                <a:spcPct val="101623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ıpl</a:t>
            </a:r>
            <a:r>
              <a:rPr sz="3000" spc="4" dirty="0" smtClean="0">
                <a:latin typeface="Calibri"/>
                <a:cs typeface="Calibri"/>
              </a:rPr>
              <a:t>amak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tak</a:t>
            </a:r>
            <a:r>
              <a:rPr sz="3000" spc="-4" dirty="0" smtClean="0">
                <a:latin typeface="Calibri"/>
                <a:cs typeface="Calibri"/>
              </a:rPr>
              <a:t>lid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984" y="4821260"/>
            <a:ext cx="48005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Ö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d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k</a:t>
            </a:r>
            <a:r>
              <a:rPr sz="3600" i="1" spc="-58" baseline="3413" dirty="0" smtClean="0">
                <a:latin typeface="Calibri"/>
                <a:cs typeface="Calibri"/>
              </a:rPr>
              <a:t> 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ü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ü</a:t>
            </a:r>
            <a:r>
              <a:rPr sz="3600" i="1" spc="-1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üşünü</a:t>
            </a:r>
            <a:r>
              <a:rPr sz="3600" i="1" spc="-112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taklit</a:t>
            </a:r>
            <a:r>
              <a:rPr sz="3600" i="1" spc="-65" baseline="3413" dirty="0" smtClean="0">
                <a:latin typeface="Calibri"/>
                <a:cs typeface="Calibri"/>
              </a:rPr>
              <a:t> 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d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n</a:t>
            </a:r>
            <a:r>
              <a:rPr sz="3600" i="1" spc="-47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çocuk</a:t>
            </a:r>
            <a:r>
              <a:rPr sz="3600" i="1" spc="-9" baseline="3413" dirty="0" smtClean="0">
                <a:latin typeface="Calibri"/>
                <a:cs typeface="Calibri"/>
              </a:rPr>
              <a:t>l</a:t>
            </a:r>
            <a:r>
              <a:rPr sz="3600" i="1" spc="0" baseline="3413" dirty="0" smtClean="0">
                <a:latin typeface="Calibri"/>
                <a:cs typeface="Calibri"/>
              </a:rPr>
              <a:t>ar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904" y="798408"/>
            <a:ext cx="272414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5904" y="873846"/>
            <a:ext cx="75438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51342" y="873846"/>
            <a:ext cx="257251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-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3854" y="873846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300054" y="873846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51342" y="1364574"/>
            <a:ext cx="2572511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47700" y="816864"/>
            <a:ext cx="2767597" cy="3995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15192" y="784946"/>
            <a:ext cx="6437048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79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Kos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r;</a:t>
            </a:r>
            <a:r>
              <a:rPr sz="4500" spc="-13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eb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ağaç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fil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ah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öy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ü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üne</a:t>
            </a:r>
            <a:r>
              <a:rPr sz="3000" spc="0" dirty="0" smtClean="0">
                <a:latin typeface="Calibri"/>
                <a:cs typeface="Calibri"/>
              </a:rPr>
              <a:t>ş,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y,</a:t>
            </a:r>
            <a:r>
              <a:rPr sz="3000" spc="-3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ıldı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… 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.)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me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ille</a:t>
            </a:r>
            <a:r>
              <a:rPr sz="3000" spc="2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akam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lind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26144" y="5141300"/>
            <a:ext cx="216318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Kostüm</a:t>
            </a:r>
            <a:r>
              <a:rPr sz="3600" i="1" spc="-73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ö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-9" baseline="3413" dirty="0" smtClean="0">
                <a:latin typeface="Calibri"/>
                <a:cs typeface="Calibri"/>
              </a:rPr>
              <a:t>n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kl</a:t>
            </a:r>
            <a:r>
              <a:rPr sz="3600" i="1" spc="-4" baseline="3413" dirty="0" smtClean="0">
                <a:latin typeface="Calibri"/>
                <a:cs typeface="Calibri"/>
              </a:rPr>
              <a:t>e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208" y="783590"/>
            <a:ext cx="7346414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9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Ço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uk</a:t>
            </a:r>
            <a:r>
              <a:rPr sz="4500" b="1" spc="-74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3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4" baseline="2730" dirty="0" smtClean="0">
                <a:latin typeface="Calibri"/>
                <a:cs typeface="Calibri"/>
              </a:rPr>
              <a:t>st</a:t>
            </a:r>
            <a:r>
              <a:rPr sz="4500" b="1" spc="0" baseline="2730" dirty="0" smtClean="0">
                <a:latin typeface="Calibri"/>
                <a:cs typeface="Calibri"/>
              </a:rPr>
              <a:t>üm</a:t>
            </a:r>
            <a:r>
              <a:rPr sz="4500" b="1" spc="-93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h</a:t>
            </a:r>
            <a:r>
              <a:rPr sz="4500" b="1" spc="-4" baseline="2730" dirty="0" smtClean="0">
                <a:latin typeface="Calibri"/>
                <a:cs typeface="Calibri"/>
              </a:rPr>
              <a:t>azı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r>
              <a:rPr sz="4500" b="1" spc="-122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il</a:t>
            </a:r>
            <a:r>
              <a:rPr sz="4500" b="1" spc="0" baseline="2730" dirty="0" smtClean="0">
                <a:latin typeface="Calibri"/>
                <a:cs typeface="Calibri"/>
              </a:rPr>
              <a:t>ke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eri</a:t>
            </a:r>
            <a:r>
              <a:rPr sz="4500" b="1" spc="-74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0" baseline="2730" dirty="0" smtClean="0">
                <a:latin typeface="Calibri"/>
                <a:cs typeface="Calibri"/>
              </a:rPr>
              <a:t>un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0" baseline="2730" dirty="0" smtClean="0">
                <a:latin typeface="Calibri"/>
                <a:cs typeface="Calibri"/>
              </a:rPr>
              <a:t>rd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pi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Kos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km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Kos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176527" y="854957"/>
            <a:ext cx="3162308" cy="4320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83744" y="784946"/>
            <a:ext cx="3198247" cy="1299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2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Örnek</a:t>
            </a:r>
            <a:r>
              <a:rPr sz="4500" b="1" spc="-76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1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23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“</a:t>
            </a:r>
            <a:r>
              <a:rPr sz="4500" b="1" spc="4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ra</a:t>
            </a:r>
            <a:r>
              <a:rPr sz="4500" b="1" spc="-69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K</a:t>
            </a:r>
            <a:r>
              <a:rPr sz="4500" b="1" spc="-9" baseline="2730" dirty="0" smtClean="0">
                <a:latin typeface="Calibri"/>
                <a:cs typeface="Calibri"/>
              </a:rPr>
              <a:t>e</a:t>
            </a:r>
            <a:r>
              <a:rPr sz="4500" b="1" spc="0" baseline="2730" dirty="0" smtClean="0">
                <a:latin typeface="Calibri"/>
                <a:cs typeface="Calibri"/>
              </a:rPr>
              <a:t>di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b="1" spc="4" dirty="0" smtClean="0">
                <a:latin typeface="Calibri"/>
                <a:cs typeface="Calibri"/>
              </a:rPr>
              <a:t>M</a:t>
            </a:r>
            <a:r>
              <a:rPr sz="3000" b="1" spc="-4" dirty="0" smtClean="0">
                <a:latin typeface="Calibri"/>
                <a:cs typeface="Calibri"/>
              </a:rPr>
              <a:t>alz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er: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360"/>
              </a:lnSpc>
              <a:spcBef>
                <a:spcPts val="168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6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85544" y="784946"/>
            <a:ext cx="133522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Y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p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4" baseline="2730" dirty="0" smtClean="0">
                <a:latin typeface="Calibri"/>
                <a:cs typeface="Calibri"/>
              </a:rPr>
              <a:t>mı</a:t>
            </a:r>
            <a:r>
              <a:rPr sz="4500" b="1" spc="0" baseline="2730" dirty="0" smtClean="0">
                <a:latin typeface="Calibri"/>
                <a:cs typeface="Calibri"/>
              </a:rPr>
              <a:t>”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3744" y="2084918"/>
            <a:ext cx="1979869" cy="2437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6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190"/>
              </a:lnSpc>
              <a:spcBef>
                <a:spcPts val="1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204"/>
              </a:lnSpc>
              <a:spcBef>
                <a:spcPts val="0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To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204"/>
              </a:lnSpc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190"/>
              </a:lnSpc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204"/>
              </a:lnSpc>
              <a:spcBef>
                <a:spcPts val="0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4" baseline="2730" dirty="0" smtClean="0">
                <a:latin typeface="Calibri"/>
                <a:cs typeface="Calibri"/>
              </a:rPr>
              <a:t>Maka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67166" y="2084918"/>
            <a:ext cx="116111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mak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83744" y="4523318"/>
            <a:ext cx="2396667" cy="811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190"/>
              </a:lnSpc>
              <a:spcBef>
                <a:spcPts val="1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İ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7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ipli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7564" y="5357708"/>
            <a:ext cx="236282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Ka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a</a:t>
            </a:r>
            <a:r>
              <a:rPr sz="3600" i="1" spc="-45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k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di</a:t>
            </a:r>
            <a:r>
              <a:rPr sz="3600" i="1" spc="-40" baseline="3413" dirty="0" smtClean="0">
                <a:latin typeface="Calibri"/>
                <a:cs typeface="Calibri"/>
              </a:rPr>
              <a:t> </a:t>
            </a:r>
            <a:r>
              <a:rPr sz="3600" i="1" spc="-9" baseline="3413" dirty="0" smtClean="0">
                <a:latin typeface="Calibri"/>
                <a:cs typeface="Calibri"/>
              </a:rPr>
              <a:t>k</a:t>
            </a:r>
            <a:r>
              <a:rPr sz="3600" i="1" spc="-4" baseline="3413" dirty="0" smtClean="0">
                <a:latin typeface="Calibri"/>
                <a:cs typeface="Calibri"/>
              </a:rPr>
              <a:t>o</a:t>
            </a:r>
            <a:r>
              <a:rPr sz="3600" i="1" spc="0" baseline="3413" dirty="0" smtClean="0">
                <a:latin typeface="Calibri"/>
                <a:cs typeface="Calibri"/>
              </a:rPr>
              <a:t>stümü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76527" y="1194797"/>
            <a:ext cx="2915411" cy="1962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6527" y="3360400"/>
            <a:ext cx="2915411" cy="1889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7564" y="784946"/>
            <a:ext cx="130170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Y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p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96420" y="1251290"/>
            <a:ext cx="5713474" cy="4126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79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3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ıd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9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unlu</a:t>
            </a:r>
            <a:r>
              <a:rPr sz="4500" spc="4" baseline="2730" dirty="0" smtClean="0">
                <a:latin typeface="Calibri"/>
                <a:cs typeface="Calibri"/>
              </a:rPr>
              <a:t>kt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1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 marR="471327" algn="just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ek</a:t>
            </a:r>
            <a:r>
              <a:rPr sz="3000" spc="-4" dirty="0" smtClean="0">
                <a:latin typeface="Calibri"/>
                <a:cs typeface="Calibri"/>
              </a:rPr>
              <a:t>ild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62279" marR="57063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ülü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0" dirty="0" smtClean="0">
                <a:latin typeface="Calibri"/>
                <a:cs typeface="Calibri"/>
              </a:rPr>
              <a:t>k 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te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ü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76527" y="719328"/>
            <a:ext cx="1903476" cy="2685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6527" y="3409167"/>
            <a:ext cx="2721863" cy="1798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86008" y="784946"/>
            <a:ext cx="6591976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ed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3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ge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0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aca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ha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lind</a:t>
            </a:r>
            <a:r>
              <a:rPr sz="3000" spc="0" dirty="0" smtClean="0">
                <a:latin typeface="Calibri"/>
                <a:cs typeface="Calibri"/>
              </a:rPr>
              <a:t>e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eld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zır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05920" y="3110570"/>
            <a:ext cx="5971057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79" marR="5715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ede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ik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6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ke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ili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marR="441267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ünü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ü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elle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ş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  <a:spcBef>
                <a:spcPts val="183"/>
              </a:spcBef>
            </a:pP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70264" y="719328"/>
            <a:ext cx="7781711" cy="2666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1725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6527" y="719328"/>
            <a:ext cx="7775447" cy="266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07984" y="3576914"/>
            <a:ext cx="8548422" cy="87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79" marR="5715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6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-1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-4" baseline="2730" dirty="0" smtClean="0">
                <a:latin typeface="Calibri"/>
                <a:cs typeface="Calibri"/>
              </a:rPr>
              <a:t>la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3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1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3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bü</a:t>
            </a:r>
            <a:r>
              <a:rPr sz="4500" spc="1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üle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2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ili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son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ap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68908" y="717804"/>
            <a:ext cx="6188963" cy="2020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07984" y="2804246"/>
            <a:ext cx="9266597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79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Kos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ü</a:t>
            </a:r>
            <a:r>
              <a:rPr sz="4500" spc="-11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tamam</a:t>
            </a:r>
            <a:r>
              <a:rPr sz="4500" spc="-4" baseline="2730" dirty="0" smtClean="0">
                <a:latin typeface="Calibri"/>
                <a:cs typeface="Calibri"/>
              </a:rPr>
              <a:t>la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5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-9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1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h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pen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st</a:t>
            </a:r>
            <a:r>
              <a:rPr sz="3000" spc="-3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yt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57655" y="797039"/>
            <a:ext cx="3069335" cy="291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77867" y="792480"/>
            <a:ext cx="2436887" cy="3636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810080" y="784946"/>
            <a:ext cx="3193696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9147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5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lü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ü</a:t>
            </a:r>
            <a:r>
              <a:rPr sz="4500" spc="-9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67541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 Kos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mak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apıl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50747" y="797051"/>
            <a:ext cx="3316223" cy="489203"/>
          </a:xfrm>
          <a:custGeom>
            <a:avLst/>
            <a:gdLst/>
            <a:ahLst/>
            <a:cxnLst/>
            <a:rect l="l" t="t" r="r" b="b"/>
            <a:pathLst>
              <a:path w="3316223" h="489203">
                <a:moveTo>
                  <a:pt x="0" y="489203"/>
                </a:moveTo>
                <a:lnTo>
                  <a:pt x="3316223" y="489203"/>
                </a:lnTo>
                <a:lnTo>
                  <a:pt x="3316223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5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747" y="720851"/>
            <a:ext cx="3316223" cy="74675"/>
          </a:xfrm>
          <a:custGeom>
            <a:avLst/>
            <a:gdLst/>
            <a:ahLst/>
            <a:cxnLst/>
            <a:rect l="l" t="t" r="r" b="b"/>
            <a:pathLst>
              <a:path w="3316223" h="74675">
                <a:moveTo>
                  <a:pt x="0" y="74675"/>
                </a:moveTo>
                <a:lnTo>
                  <a:pt x="3316223" y="74675"/>
                </a:lnTo>
                <a:lnTo>
                  <a:pt x="331622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68495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8495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547" y="12877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7" y="1287779"/>
            <a:ext cx="3316223" cy="74675"/>
          </a:xfrm>
          <a:custGeom>
            <a:avLst/>
            <a:gdLst/>
            <a:ahLst/>
            <a:cxnLst/>
            <a:rect l="l" t="t" r="r" b="b"/>
            <a:pathLst>
              <a:path w="3316223" h="74675">
                <a:moveTo>
                  <a:pt x="0" y="74675"/>
                </a:moveTo>
                <a:lnTo>
                  <a:pt x="3316223" y="74675"/>
                </a:lnTo>
                <a:lnTo>
                  <a:pt x="331622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68495" y="12877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547" y="7970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8495" y="7970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6627" y="1428241"/>
            <a:ext cx="8672260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4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k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4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ca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179167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uklu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anı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ac</a:t>
            </a:r>
            <a:r>
              <a:rPr sz="3000" spc="-4" dirty="0" smtClean="0">
                <a:latin typeface="Calibri"/>
                <a:cs typeface="Calibri"/>
              </a:rPr>
              <a:t>ıdı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6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cakt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3468623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3317747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ke</a:t>
            </a:r>
            <a:r>
              <a:rPr sz="3000" b="1" spc="-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Hazı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7733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287017"/>
            <a:ext cx="3317747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04218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3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6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la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5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1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fınd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il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lili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 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ge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2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mask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de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652104" y="874608"/>
            <a:ext cx="2651759" cy="489203"/>
          </a:xfrm>
          <a:custGeom>
            <a:avLst/>
            <a:gdLst/>
            <a:ahLst/>
            <a:cxnLst/>
            <a:rect l="l" t="t" r="r" b="b"/>
            <a:pathLst>
              <a:path w="2651759" h="489203">
                <a:moveTo>
                  <a:pt x="0" y="489203"/>
                </a:moveTo>
                <a:lnTo>
                  <a:pt x="2651759" y="489203"/>
                </a:lnTo>
                <a:lnTo>
                  <a:pt x="2651759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5904" y="798408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5904" y="798408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2104" y="798408"/>
            <a:ext cx="2651759" cy="74675"/>
          </a:xfrm>
          <a:custGeom>
            <a:avLst/>
            <a:gdLst/>
            <a:ahLst/>
            <a:cxnLst/>
            <a:rect l="l" t="t" r="r" b="b"/>
            <a:pathLst>
              <a:path w="2651759" h="74675">
                <a:moveTo>
                  <a:pt x="0" y="74675"/>
                </a:moveTo>
                <a:lnTo>
                  <a:pt x="2651759" y="74675"/>
                </a:lnTo>
                <a:lnTo>
                  <a:pt x="265175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05388" y="798408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05388" y="798408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5904" y="1365336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2104" y="1441536"/>
            <a:ext cx="2651759" cy="74675"/>
          </a:xfrm>
          <a:custGeom>
            <a:avLst/>
            <a:gdLst/>
            <a:ahLst/>
            <a:cxnLst/>
            <a:rect l="l" t="t" r="r" b="b"/>
            <a:pathLst>
              <a:path w="2651759" h="74675">
                <a:moveTo>
                  <a:pt x="0" y="74675"/>
                </a:moveTo>
                <a:lnTo>
                  <a:pt x="2651759" y="74675"/>
                </a:lnTo>
                <a:lnTo>
                  <a:pt x="265175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2104" y="1365336"/>
            <a:ext cx="2651759" cy="74675"/>
          </a:xfrm>
          <a:custGeom>
            <a:avLst/>
            <a:gdLst/>
            <a:ahLst/>
            <a:cxnLst/>
            <a:rect l="l" t="t" r="r" b="b"/>
            <a:pathLst>
              <a:path w="2651759" h="74675">
                <a:moveTo>
                  <a:pt x="0" y="74675"/>
                </a:moveTo>
                <a:lnTo>
                  <a:pt x="2651759" y="74675"/>
                </a:lnTo>
                <a:lnTo>
                  <a:pt x="265175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81588" y="1365336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05388" y="1441536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05388" y="1365336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5904" y="874608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81588" y="874608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05388" y="874608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9327" y="2932176"/>
            <a:ext cx="2313431" cy="1952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7984" y="1581998"/>
            <a:ext cx="8825018" cy="871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79" marR="5715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s,</a:t>
            </a:r>
            <a:r>
              <a:rPr sz="4500" spc="-6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0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ini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0"/>
              </a:lnSpc>
              <a:spcBef>
                <a:spcPts val="25"/>
              </a:spcBef>
            </a:pP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ke</a:t>
            </a:r>
            <a:r>
              <a:rPr sz="3000" spc="-4" dirty="0" smtClean="0">
                <a:latin typeface="Calibri"/>
                <a:cs typeface="Calibri"/>
              </a:rPr>
              <a:t>ndi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7984" y="2511638"/>
            <a:ext cx="164458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idi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56507" y="2511638"/>
            <a:ext cx="720392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10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s,</a:t>
            </a:r>
            <a:r>
              <a:rPr sz="4500" spc="-6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cu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10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be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34192" y="2976458"/>
            <a:ext cx="6291870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ara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ah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9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ımc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10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lu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5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Bu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  <a:p>
            <a:pPr marL="12700" marR="6983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29616" y="2976458"/>
            <a:ext cx="54239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7564" y="5193116"/>
            <a:ext cx="31159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a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atıcı</a:t>
            </a:r>
            <a:r>
              <a:rPr sz="3600" i="1" spc="-73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da</a:t>
            </a:r>
            <a:r>
              <a:rPr sz="3600" i="1" spc="-9" baseline="3413" dirty="0" smtClean="0">
                <a:latin typeface="Calibri"/>
                <a:cs typeface="Calibri"/>
              </a:rPr>
              <a:t>n</a:t>
            </a:r>
            <a:r>
              <a:rPr sz="3600" i="1" spc="0" baseline="3413" dirty="0" smtClean="0">
                <a:latin typeface="Calibri"/>
                <a:cs typeface="Calibri"/>
              </a:rPr>
              <a:t>s</a:t>
            </a:r>
            <a:r>
              <a:rPr sz="3600" i="1" spc="-46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ve</a:t>
            </a:r>
            <a:r>
              <a:rPr sz="3600" i="1" spc="-22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çocuklar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904" y="798408"/>
            <a:ext cx="2804921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5904" y="873846"/>
            <a:ext cx="75438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51342" y="873846"/>
            <a:ext cx="2653283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-9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4626" y="873846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380826" y="873846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51342" y="1364574"/>
            <a:ext cx="2653283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20593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cu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lu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9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pıl</a:t>
            </a:r>
            <a:r>
              <a:rPr sz="4500" spc="4" baseline="2730" dirty="0" smtClean="0">
                <a:latin typeface="Calibri"/>
                <a:cs typeface="Calibri"/>
              </a:rPr>
              <a:t>aca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acağ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iple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kka</a:t>
            </a:r>
            <a:r>
              <a:rPr sz="3000" spc="0" dirty="0" smtClean="0">
                <a:latin typeface="Calibri"/>
                <a:cs typeface="Calibri"/>
              </a:rPr>
              <a:t>t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ılma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tac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19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ehli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ata</a:t>
            </a: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tak</a:t>
            </a:r>
            <a:r>
              <a:rPr sz="3000" spc="-4" dirty="0" smtClean="0">
                <a:latin typeface="Calibri"/>
                <a:cs typeface="Calibri"/>
              </a:rPr>
              <a:t>ıldı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nefe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ge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2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ık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065333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cu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lu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3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te</a:t>
            </a:r>
            <a:r>
              <a:rPr sz="4500" spc="0" baseline="2730" dirty="0" smtClean="0">
                <a:latin typeface="Calibri"/>
                <a:cs typeface="Calibri"/>
              </a:rPr>
              <a:t>ry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10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çim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kkat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apıl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apı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kull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ge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r;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j,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kâğ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kâğ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59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kâğ</a:t>
            </a:r>
            <a:r>
              <a:rPr sz="3000" spc="-4" dirty="0" smtClean="0">
                <a:latin typeface="Calibri"/>
                <a:cs typeface="Calibri"/>
              </a:rPr>
              <a:t>ıdı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ş,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tı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le</a:t>
            </a:r>
            <a:r>
              <a:rPr sz="3000" spc="-4" dirty="0" smtClean="0">
                <a:latin typeface="Calibri"/>
                <a:cs typeface="Calibri"/>
              </a:rPr>
              <a:t>neb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zü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9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76527" y="719328"/>
            <a:ext cx="3927347" cy="5056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205308" y="784946"/>
            <a:ext cx="4800965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79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5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9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lıb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6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f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lene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ullanıl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4" dirty="0" smtClean="0">
                <a:latin typeface="Calibri"/>
                <a:cs typeface="Calibri"/>
              </a:rPr>
              <a:t>eğ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fınd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ana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68908" y="717804"/>
            <a:ext cx="7766308" cy="4354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226144" y="5119964"/>
            <a:ext cx="20532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Maske</a:t>
            </a:r>
            <a:r>
              <a:rPr sz="3600" i="1" spc="-64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ö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-9" baseline="3413" dirty="0" smtClean="0">
                <a:latin typeface="Calibri"/>
                <a:cs typeface="Calibri"/>
              </a:rPr>
              <a:t>n</a:t>
            </a:r>
            <a:r>
              <a:rPr sz="3600" i="1" spc="-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kl</a:t>
            </a:r>
            <a:r>
              <a:rPr sz="3600" i="1" spc="29" baseline="3413" dirty="0" smtClean="0">
                <a:latin typeface="Calibri"/>
                <a:cs typeface="Calibri"/>
              </a:rPr>
              <a:t>e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176527" y="1658112"/>
            <a:ext cx="5279142" cy="3136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57564" y="784946"/>
            <a:ext cx="2555906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Örnek</a:t>
            </a:r>
            <a:r>
              <a:rPr sz="4500" b="1" spc="-76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1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23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“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la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b="1" spc="4" dirty="0" smtClean="0">
                <a:latin typeface="Calibri"/>
                <a:cs typeface="Calibri"/>
              </a:rPr>
              <a:t>M</a:t>
            </a:r>
            <a:r>
              <a:rPr sz="3000" b="1" spc="-4" dirty="0" smtClean="0">
                <a:latin typeface="Calibri"/>
                <a:cs typeface="Calibri"/>
              </a:rPr>
              <a:t>alz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er: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7404" y="784946"/>
            <a:ext cx="137523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M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ke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6189" y="784946"/>
            <a:ext cx="133294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Y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p</a:t>
            </a:r>
            <a:r>
              <a:rPr sz="4500" b="1" spc="-4" baseline="2730" dirty="0" smtClean="0">
                <a:latin typeface="Calibri"/>
                <a:cs typeface="Calibri"/>
              </a:rPr>
              <a:t>ımı</a:t>
            </a:r>
            <a:r>
              <a:rPr sz="4500" b="1" spc="0" baseline="2730" dirty="0" smtClean="0">
                <a:latin typeface="Calibri"/>
                <a:cs typeface="Calibri"/>
              </a:rPr>
              <a:t>”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00580" y="1725254"/>
            <a:ext cx="1914340" cy="1802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on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4" dirty="0" smtClean="0">
                <a:latin typeface="Calibri"/>
                <a:cs typeface="Calibri"/>
              </a:rPr>
              <a:t>Maka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72083" y="2130532"/>
            <a:ext cx="3733800" cy="1932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7984" y="784946"/>
            <a:ext cx="8976268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1004" marR="526834" algn="ctr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Y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p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7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abl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u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12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5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ikt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algn="ctr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984" y="1716110"/>
            <a:ext cx="103348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5026" y="1716110"/>
            <a:ext cx="157677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25353" y="1716110"/>
            <a:ext cx="6638924" cy="2753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da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5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-6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k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5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tü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197711" marR="315000">
              <a:lnSpc>
                <a:spcPts val="3660"/>
              </a:lnSpc>
              <a:spcBef>
                <a:spcPts val="130"/>
              </a:spcBef>
            </a:pP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lıb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maka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26144" y="4511888"/>
            <a:ext cx="270388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Aslan</a:t>
            </a:r>
            <a:r>
              <a:rPr sz="3600" i="1" spc="-53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mas</a:t>
            </a:r>
            <a:r>
              <a:rPr sz="3600" i="1" spc="-9" baseline="3413" dirty="0" smtClean="0">
                <a:latin typeface="Calibri"/>
                <a:cs typeface="Calibri"/>
              </a:rPr>
              <a:t>k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si</a:t>
            </a:r>
            <a:r>
              <a:rPr sz="3600" i="1" spc="-77" baseline="3413" dirty="0" smtClean="0">
                <a:latin typeface="Calibri"/>
                <a:cs typeface="Calibri"/>
              </a:rPr>
              <a:t> 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apımı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2104" y="798408"/>
            <a:ext cx="3706367" cy="489203"/>
          </a:xfrm>
          <a:custGeom>
            <a:avLst/>
            <a:gdLst/>
            <a:ahLst/>
            <a:cxnLst/>
            <a:rect l="l" t="t" r="r" b="b"/>
            <a:pathLst>
              <a:path w="3706367" h="489203">
                <a:moveTo>
                  <a:pt x="0" y="489203"/>
                </a:moveTo>
                <a:lnTo>
                  <a:pt x="3706367" y="489203"/>
                </a:lnTo>
                <a:lnTo>
                  <a:pt x="370636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5904" y="722208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74676" y="167"/>
                </a:moveTo>
                <a:lnTo>
                  <a:pt x="167" y="167"/>
                </a:lnTo>
                <a:lnTo>
                  <a:pt x="167" y="74675"/>
                </a:lnTo>
                <a:lnTo>
                  <a:pt x="74676" y="74675"/>
                </a:lnTo>
                <a:lnTo>
                  <a:pt x="74676" y="167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2104" y="722208"/>
            <a:ext cx="3706367" cy="74675"/>
          </a:xfrm>
          <a:custGeom>
            <a:avLst/>
            <a:gdLst/>
            <a:ahLst/>
            <a:cxnLst/>
            <a:rect l="l" t="t" r="r" b="b"/>
            <a:pathLst>
              <a:path w="3706367" h="74675">
                <a:moveTo>
                  <a:pt x="3706367" y="167"/>
                </a:moveTo>
                <a:lnTo>
                  <a:pt x="0" y="167"/>
                </a:lnTo>
                <a:lnTo>
                  <a:pt x="0" y="74675"/>
                </a:lnTo>
                <a:lnTo>
                  <a:pt x="3706367" y="74675"/>
                </a:lnTo>
                <a:lnTo>
                  <a:pt x="3706367" y="167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59996" y="722208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74675" y="167"/>
                </a:moveTo>
                <a:lnTo>
                  <a:pt x="0" y="167"/>
                </a:lnTo>
                <a:lnTo>
                  <a:pt x="0" y="74675"/>
                </a:lnTo>
                <a:lnTo>
                  <a:pt x="74675" y="74675"/>
                </a:lnTo>
                <a:lnTo>
                  <a:pt x="74675" y="167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5904" y="1289136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74676" y="0"/>
                </a:moveTo>
                <a:lnTo>
                  <a:pt x="167" y="0"/>
                </a:lnTo>
                <a:lnTo>
                  <a:pt x="167" y="74675"/>
                </a:lnTo>
                <a:lnTo>
                  <a:pt x="74676" y="74675"/>
                </a:lnTo>
                <a:lnTo>
                  <a:pt x="74676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2104" y="1289136"/>
            <a:ext cx="3706367" cy="74675"/>
          </a:xfrm>
          <a:custGeom>
            <a:avLst/>
            <a:gdLst/>
            <a:ahLst/>
            <a:cxnLst/>
            <a:rect l="l" t="t" r="r" b="b"/>
            <a:pathLst>
              <a:path w="3706367" h="74675">
                <a:moveTo>
                  <a:pt x="0" y="74675"/>
                </a:moveTo>
                <a:lnTo>
                  <a:pt x="3706367" y="74675"/>
                </a:lnTo>
                <a:lnTo>
                  <a:pt x="370636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59996" y="1289136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5904" y="798408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74676" y="0"/>
                </a:moveTo>
                <a:lnTo>
                  <a:pt x="167" y="0"/>
                </a:lnTo>
                <a:lnTo>
                  <a:pt x="167" y="489203"/>
                </a:lnTo>
                <a:lnTo>
                  <a:pt x="74676" y="489203"/>
                </a:lnTo>
                <a:lnTo>
                  <a:pt x="74676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59996" y="798408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8932" y="1520952"/>
            <a:ext cx="3552451" cy="4238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46712" y="1429598"/>
            <a:ext cx="5723330" cy="3196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79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11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yi</a:t>
            </a:r>
            <a:r>
              <a:rPr sz="4500" spc="-4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da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6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ull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383955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tak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nedi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071" y="722375"/>
            <a:ext cx="3858600" cy="75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2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6071" y="797646"/>
            <a:ext cx="75270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51342" y="797646"/>
            <a:ext cx="370789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11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azı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234" y="797646"/>
            <a:ext cx="75438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51342" y="1288374"/>
            <a:ext cx="3707891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76527" y="713222"/>
            <a:ext cx="2877324" cy="3907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158320" y="784946"/>
            <a:ext cx="5475309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7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ap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7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aka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yo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taç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ibi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gaga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lü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eldi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pe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084486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fe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3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3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Ö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;</a:t>
            </a:r>
            <a:r>
              <a:rPr sz="4500" spc="-10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241738" algn="just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6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vş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ön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 </a:t>
            </a:r>
            <a:r>
              <a:rPr sz="3000" spc="-4" dirty="0" smtClean="0">
                <a:latin typeface="Calibri"/>
                <a:cs typeface="Calibri"/>
              </a:rPr>
              <a:t>ben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eldi</a:t>
            </a:r>
            <a:r>
              <a:rPr sz="3000" spc="9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43711" y="1123168"/>
            <a:ext cx="4797559" cy="1926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36600" y="784946"/>
            <a:ext cx="4028414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Çe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akt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re</a:t>
            </a:r>
            <a:r>
              <a:rPr sz="4500" spc="-13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13802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0" dirty="0" smtClean="0">
                <a:latin typeface="Calibri"/>
                <a:cs typeface="Calibri"/>
              </a:rPr>
              <a:t>, s</a:t>
            </a:r>
            <a:r>
              <a:rPr sz="3000" spc="4" dirty="0" smtClean="0">
                <a:latin typeface="Calibri"/>
                <a:cs typeface="Calibri"/>
              </a:rPr>
              <a:t>aka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ık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ş,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lg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ku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65184" y="3560912"/>
            <a:ext cx="234732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Aks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su</a:t>
            </a:r>
            <a:r>
              <a:rPr sz="3600" i="1" spc="-9" baseline="3413" dirty="0" smtClean="0">
                <a:latin typeface="Calibri"/>
                <a:cs typeface="Calibri"/>
              </a:rPr>
              <a:t>a</a:t>
            </a:r>
            <a:r>
              <a:rPr sz="3600" i="1" spc="0" baseline="3413" dirty="0" smtClean="0">
                <a:latin typeface="Calibri"/>
                <a:cs typeface="Calibri"/>
              </a:rPr>
              <a:t>r</a:t>
            </a:r>
            <a:r>
              <a:rPr sz="3600" i="1" spc="-67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ö</a:t>
            </a:r>
            <a:r>
              <a:rPr sz="3600" i="1" spc="-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n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kl</a:t>
            </a:r>
            <a:r>
              <a:rPr sz="3600" i="1" spc="-4" baseline="3413" dirty="0" smtClean="0">
                <a:latin typeface="Calibri"/>
                <a:cs typeface="Calibri"/>
              </a:rPr>
              <a:t>e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5201411" cy="489203"/>
          </a:xfrm>
          <a:custGeom>
            <a:avLst/>
            <a:gdLst/>
            <a:ahLst/>
            <a:cxnLst/>
            <a:rect l="l" t="t" r="r" b="b"/>
            <a:pathLst>
              <a:path w="5201411" h="489203">
                <a:moveTo>
                  <a:pt x="0" y="489203"/>
                </a:moveTo>
                <a:lnTo>
                  <a:pt x="5201411" y="489203"/>
                </a:lnTo>
                <a:lnTo>
                  <a:pt x="5201411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5201411" cy="74675"/>
          </a:xfrm>
          <a:custGeom>
            <a:avLst/>
            <a:gdLst/>
            <a:ahLst/>
            <a:cxnLst/>
            <a:rect l="l" t="t" r="r" b="b"/>
            <a:pathLst>
              <a:path w="5201411" h="74675">
                <a:moveTo>
                  <a:pt x="0" y="74675"/>
                </a:moveTo>
                <a:lnTo>
                  <a:pt x="5201411" y="74675"/>
                </a:lnTo>
                <a:lnTo>
                  <a:pt x="520141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53683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53683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5201411" cy="74675"/>
          </a:xfrm>
          <a:custGeom>
            <a:avLst/>
            <a:gdLst/>
            <a:ahLst/>
            <a:cxnLst/>
            <a:rect l="l" t="t" r="r" b="b"/>
            <a:pathLst>
              <a:path w="5201411" h="74675">
                <a:moveTo>
                  <a:pt x="0" y="74675"/>
                </a:moveTo>
                <a:lnTo>
                  <a:pt x="5201411" y="74675"/>
                </a:lnTo>
                <a:lnTo>
                  <a:pt x="520141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5201411" cy="74675"/>
          </a:xfrm>
          <a:custGeom>
            <a:avLst/>
            <a:gdLst/>
            <a:ahLst/>
            <a:cxnLst/>
            <a:rect l="l" t="t" r="r" b="b"/>
            <a:pathLst>
              <a:path w="5201411" h="74675">
                <a:moveTo>
                  <a:pt x="0" y="74675"/>
                </a:moveTo>
                <a:lnTo>
                  <a:pt x="5201411" y="74675"/>
                </a:lnTo>
                <a:lnTo>
                  <a:pt x="520141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29883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3683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53683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29883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53683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8854267" cy="3661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1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ya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7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44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akt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makt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ledi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ke</a:t>
            </a:r>
            <a:r>
              <a:rPr sz="3000" spc="-4" dirty="0" smtClean="0">
                <a:latin typeface="Calibri"/>
                <a:cs typeface="Calibri"/>
              </a:rPr>
              <a:t>ndi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ld</a:t>
            </a:r>
            <a:r>
              <a:rPr sz="3000" spc="4" dirty="0" smtClean="0">
                <a:latin typeface="Calibri"/>
                <a:cs typeface="Calibri"/>
              </a:rPr>
              <a:t>ığ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339838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ha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5354573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5202935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4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52921" y="872489"/>
            <a:ext cx="761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929121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5202935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6685787" cy="489203"/>
          </a:xfrm>
          <a:custGeom>
            <a:avLst/>
            <a:gdLst/>
            <a:ahLst/>
            <a:cxnLst/>
            <a:rect l="l" t="t" r="r" b="b"/>
            <a:pathLst>
              <a:path w="6685787" h="489203">
                <a:moveTo>
                  <a:pt x="0" y="489203"/>
                </a:moveTo>
                <a:lnTo>
                  <a:pt x="6685787" y="489203"/>
                </a:lnTo>
                <a:lnTo>
                  <a:pt x="668578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6685787" cy="74675"/>
          </a:xfrm>
          <a:custGeom>
            <a:avLst/>
            <a:gdLst/>
            <a:ahLst/>
            <a:cxnLst/>
            <a:rect l="l" t="t" r="r" b="b"/>
            <a:pathLst>
              <a:path w="6685787" h="74675">
                <a:moveTo>
                  <a:pt x="0" y="74675"/>
                </a:moveTo>
                <a:lnTo>
                  <a:pt x="6685787" y="74675"/>
                </a:lnTo>
                <a:lnTo>
                  <a:pt x="668578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38059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38059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6685787" cy="74675"/>
          </a:xfrm>
          <a:custGeom>
            <a:avLst/>
            <a:gdLst/>
            <a:ahLst/>
            <a:cxnLst/>
            <a:rect l="l" t="t" r="r" b="b"/>
            <a:pathLst>
              <a:path w="6685787" h="74675">
                <a:moveTo>
                  <a:pt x="0" y="74675"/>
                </a:moveTo>
                <a:lnTo>
                  <a:pt x="6685787" y="74675"/>
                </a:lnTo>
                <a:lnTo>
                  <a:pt x="668578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6685787" cy="74675"/>
          </a:xfrm>
          <a:custGeom>
            <a:avLst/>
            <a:gdLst/>
            <a:ahLst/>
            <a:cxnLst/>
            <a:rect l="l" t="t" r="r" b="b"/>
            <a:pathLst>
              <a:path w="6685787" h="74675">
                <a:moveTo>
                  <a:pt x="0" y="74675"/>
                </a:moveTo>
                <a:lnTo>
                  <a:pt x="6685787" y="74675"/>
                </a:lnTo>
                <a:lnTo>
                  <a:pt x="668578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14259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38059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38059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1425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3805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8933616" cy="412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kâ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et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2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En</a:t>
            </a:r>
            <a:endParaRPr sz="3000">
              <a:latin typeface="Calibri"/>
              <a:cs typeface="Calibri"/>
            </a:endParaRPr>
          </a:p>
          <a:p>
            <a:pPr marL="12700" marR="194406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s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Böy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  <a:p>
            <a:pPr marL="12700" marR="365592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Ko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yu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Ok</a:t>
            </a:r>
            <a:r>
              <a:rPr sz="3000" spc="-4" dirty="0" smtClean="0">
                <a:latin typeface="Calibri"/>
                <a:cs typeface="Calibri"/>
              </a:rPr>
              <a:t>ulu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29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kç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ülü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42562" indent="449580">
              <a:lnSpc>
                <a:spcPct val="101623"/>
              </a:lnSpc>
              <a:spcBef>
                <a:spcPts val="10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yı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iddi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698419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683894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668731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rde</a:t>
            </a:r>
            <a:r>
              <a:rPr sz="3000" b="1" spc="-15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0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Ön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37297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413497" y="872489"/>
            <a:ext cx="75438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6687311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21156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Iş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8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s,</a:t>
            </a:r>
            <a:r>
              <a:rPr sz="4500" spc="-4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ide</a:t>
            </a:r>
            <a:r>
              <a:rPr sz="4500" spc="0" baseline="2730" dirty="0" smtClean="0">
                <a:latin typeface="Calibri"/>
                <a:cs typeface="Calibri"/>
              </a:rPr>
              <a:t>o,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4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roj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yon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2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 s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4" dirty="0" smtClean="0">
                <a:latin typeface="Calibri"/>
                <a:cs typeface="Calibri"/>
              </a:rPr>
              <a:t>f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yrı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mekâ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bulu</a:t>
            </a:r>
            <a:r>
              <a:rPr sz="3000" spc="4" dirty="0" smtClean="0">
                <a:latin typeface="Calibri"/>
                <a:cs typeface="Calibri"/>
              </a:rPr>
              <a:t>nma</a:t>
            </a:r>
            <a:r>
              <a:rPr sz="3000" spc="0" dirty="0" smtClean="0">
                <a:latin typeface="Calibri"/>
                <a:cs typeface="Calibri"/>
              </a:rPr>
              <a:t>sı zor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Ok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25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ınıf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endParaRPr sz="3000">
              <a:latin typeface="Calibri"/>
              <a:cs typeface="Calibri"/>
            </a:endParaRPr>
          </a:p>
          <a:p>
            <a:pPr marL="12700" marR="1120096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mu</a:t>
            </a:r>
            <a:r>
              <a:rPr sz="3000" spc="0" dirty="0" smtClean="0">
                <a:latin typeface="Calibri"/>
                <a:cs typeface="Calibri"/>
              </a:rPr>
              <a:t>yorsa</a:t>
            </a:r>
            <a:r>
              <a:rPr sz="3000" spc="-1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64108" y="1482839"/>
            <a:ext cx="3573779" cy="2174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57564" y="784946"/>
            <a:ext cx="65898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0859" y="784946"/>
            <a:ext cx="102777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bü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2948" y="784946"/>
            <a:ext cx="50163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8516" y="784946"/>
            <a:ext cx="91728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0119" y="784946"/>
            <a:ext cx="5411434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6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1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sa</a:t>
            </a:r>
            <a:r>
              <a:rPr sz="4500" spc="-8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271901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ih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r,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va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26144" y="4025732"/>
            <a:ext cx="36362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D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amatik</a:t>
            </a:r>
            <a:r>
              <a:rPr sz="3600" i="1" spc="-91" baseline="3413" dirty="0" smtClean="0">
                <a:latin typeface="Calibri"/>
                <a:cs typeface="Calibri"/>
              </a:rPr>
              <a:t> 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-9" baseline="3413" dirty="0" smtClean="0">
                <a:latin typeface="Calibri"/>
                <a:cs typeface="Calibri"/>
              </a:rPr>
              <a:t>t</a:t>
            </a:r>
            <a:r>
              <a:rPr sz="3600" i="1" spc="0" baseline="3413" dirty="0" smtClean="0">
                <a:latin typeface="Calibri"/>
                <a:cs typeface="Calibri"/>
              </a:rPr>
              <a:t>kinlikl</a:t>
            </a:r>
            <a:r>
              <a:rPr sz="3600" i="1" spc="-4" baseline="3413" dirty="0" smtClean="0">
                <a:latin typeface="Calibri"/>
                <a:cs typeface="Calibri"/>
              </a:rPr>
              <a:t>e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de</a:t>
            </a:r>
            <a:r>
              <a:rPr sz="3600" i="1" spc="-118" baseline="3413" dirty="0" smtClean="0">
                <a:latin typeface="Calibri"/>
                <a:cs typeface="Calibri"/>
              </a:rPr>
              <a:t> </a:t>
            </a:r>
            <a:r>
              <a:rPr sz="3600" i="1" spc="-4" baseline="3413" dirty="0" smtClean="0">
                <a:latin typeface="Calibri"/>
                <a:cs typeface="Calibri"/>
              </a:rPr>
              <a:t>o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tam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878373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cu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lu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7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6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5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 marR="510586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zi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(öz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9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4" dirty="0" smtClean="0">
                <a:latin typeface="Calibri"/>
                <a:cs typeface="Calibri"/>
              </a:rPr>
              <a:t>na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 oy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r)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et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92479" y="3023599"/>
            <a:ext cx="2249440" cy="1668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2644" y="598932"/>
            <a:ext cx="1717564" cy="2427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61624" y="784946"/>
            <a:ext cx="5417884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899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ünlü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ha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att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6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64872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ş,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çu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ep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ç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ap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44860" y="3090758"/>
            <a:ext cx="6869334" cy="1336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899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Ö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;</a:t>
            </a:r>
            <a:r>
              <a:rPr sz="4500" spc="-10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0" baseline="2730" dirty="0" smtClean="0">
                <a:latin typeface="Calibri"/>
                <a:cs typeface="Calibri"/>
              </a:rPr>
              <a:t>rş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f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6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öp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7564" y="4935560"/>
            <a:ext cx="36362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D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amatik</a:t>
            </a:r>
            <a:r>
              <a:rPr sz="3600" i="1" spc="-91" baseline="3413" dirty="0" smtClean="0">
                <a:latin typeface="Calibri"/>
                <a:cs typeface="Calibri"/>
              </a:rPr>
              <a:t> 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-9" baseline="3413" dirty="0" smtClean="0">
                <a:latin typeface="Calibri"/>
                <a:cs typeface="Calibri"/>
              </a:rPr>
              <a:t>t</a:t>
            </a:r>
            <a:r>
              <a:rPr sz="3600" i="1" spc="0" baseline="3413" dirty="0" smtClean="0">
                <a:latin typeface="Calibri"/>
                <a:cs typeface="Calibri"/>
              </a:rPr>
              <a:t>kinlikl</a:t>
            </a:r>
            <a:r>
              <a:rPr sz="3600" i="1" spc="-4" baseline="3413" dirty="0" smtClean="0">
                <a:latin typeface="Calibri"/>
                <a:cs typeface="Calibri"/>
              </a:rPr>
              <a:t>e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de</a:t>
            </a:r>
            <a:r>
              <a:rPr sz="3600" i="1" spc="-118" baseline="3413" dirty="0" smtClean="0">
                <a:latin typeface="Calibri"/>
                <a:cs typeface="Calibri"/>
              </a:rPr>
              <a:t> </a:t>
            </a:r>
            <a:r>
              <a:rPr sz="3600" i="1" spc="-4" baseline="3413" dirty="0" smtClean="0">
                <a:latin typeface="Calibri"/>
                <a:cs typeface="Calibri"/>
              </a:rPr>
              <a:t>o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tam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7810499" cy="489203"/>
          </a:xfrm>
          <a:custGeom>
            <a:avLst/>
            <a:gdLst/>
            <a:ahLst/>
            <a:cxnLst/>
            <a:rect l="l" t="t" r="r" b="b"/>
            <a:pathLst>
              <a:path w="7810499" h="489203">
                <a:moveTo>
                  <a:pt x="0" y="489203"/>
                </a:moveTo>
                <a:lnTo>
                  <a:pt x="7810499" y="489203"/>
                </a:lnTo>
                <a:lnTo>
                  <a:pt x="7810499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7810499" cy="74675"/>
          </a:xfrm>
          <a:custGeom>
            <a:avLst/>
            <a:gdLst/>
            <a:ahLst/>
            <a:cxnLst/>
            <a:rect l="l" t="t" r="r" b="b"/>
            <a:pathLst>
              <a:path w="7810499" h="74675">
                <a:moveTo>
                  <a:pt x="0" y="74675"/>
                </a:moveTo>
                <a:lnTo>
                  <a:pt x="7810499" y="74675"/>
                </a:lnTo>
                <a:lnTo>
                  <a:pt x="781049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62771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62771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7810499" cy="74675"/>
          </a:xfrm>
          <a:custGeom>
            <a:avLst/>
            <a:gdLst/>
            <a:ahLst/>
            <a:cxnLst/>
            <a:rect l="l" t="t" r="r" b="b"/>
            <a:pathLst>
              <a:path w="7810499" h="74675">
                <a:moveTo>
                  <a:pt x="0" y="74675"/>
                </a:moveTo>
                <a:lnTo>
                  <a:pt x="7810499" y="74675"/>
                </a:lnTo>
                <a:lnTo>
                  <a:pt x="781049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7810499" cy="74675"/>
          </a:xfrm>
          <a:custGeom>
            <a:avLst/>
            <a:gdLst/>
            <a:ahLst/>
            <a:cxnLst/>
            <a:rect l="l" t="t" r="r" b="b"/>
            <a:pathLst>
              <a:path w="7810499" h="74675">
                <a:moveTo>
                  <a:pt x="0" y="74675"/>
                </a:moveTo>
                <a:lnTo>
                  <a:pt x="7810499" y="74675"/>
                </a:lnTo>
                <a:lnTo>
                  <a:pt x="781049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38971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62771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62771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38971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62771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116004" cy="1800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eni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6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5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ge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10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ca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er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n yö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2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cu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ikkat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7963661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7812023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3000" b="1" spc="-1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3000" b="1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62009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8538209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7812023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794868" cy="4673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D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ama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115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9" baseline="2730" dirty="0" smtClean="0">
                <a:latin typeface="Calibri"/>
                <a:cs typeface="Calibri"/>
              </a:rPr>
              <a:t>e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148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ya</a:t>
            </a:r>
            <a:r>
              <a:rPr sz="4500" b="1" spc="0" baseline="2730" dirty="0" smtClean="0">
                <a:latin typeface="Calibri"/>
                <a:cs typeface="Calibri"/>
              </a:rPr>
              <a:t>p</a:t>
            </a:r>
            <a:r>
              <a:rPr sz="4500" b="1" spc="4" baseline="2730" dirty="0" smtClean="0">
                <a:latin typeface="Calibri"/>
                <a:cs typeface="Calibri"/>
              </a:rPr>
              <a:t>ı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4" baseline="2730" dirty="0" smtClean="0">
                <a:latin typeface="Calibri"/>
                <a:cs typeface="Calibri"/>
              </a:rPr>
              <a:t>ac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0" baseline="2730" dirty="0" smtClean="0">
                <a:latin typeface="Calibri"/>
                <a:cs typeface="Calibri"/>
              </a:rPr>
              <a:t>ı</a:t>
            </a:r>
            <a:r>
              <a:rPr sz="4500" b="1" spc="-123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m</a:t>
            </a:r>
            <a:r>
              <a:rPr sz="4500" b="1" spc="-76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-27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öz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lli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eri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4" dirty="0" smtClean="0">
                <a:latin typeface="Calibri"/>
                <a:cs typeface="Calibri"/>
              </a:rPr>
              <a:t>ş</a:t>
            </a:r>
            <a:r>
              <a:rPr sz="3000" b="1" spc="-4" dirty="0" smtClean="0">
                <a:latin typeface="Calibri"/>
                <a:cs typeface="Calibri"/>
              </a:rPr>
              <a:t>ıma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0" dirty="0" smtClean="0">
                <a:latin typeface="Calibri"/>
                <a:cs typeface="Calibri"/>
              </a:rPr>
              <a:t>d</a:t>
            </a:r>
            <a:r>
              <a:rPr sz="3000" b="1" spc="4" dirty="0" smtClean="0">
                <a:latin typeface="Calibri"/>
                <a:cs typeface="Calibri"/>
              </a:rPr>
              <a:t>ı</a:t>
            </a:r>
            <a:r>
              <a:rPr sz="3000" b="1" spc="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  <a:p>
            <a:pPr marL="690880" marR="57063">
              <a:lnSpc>
                <a:spcPts val="3815"/>
              </a:lnSpc>
              <a:spcBef>
                <a:spcPts val="19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919479" indent="-228599">
              <a:lnSpc>
                <a:spcPts val="3670"/>
              </a:lnSpc>
              <a:spcBef>
                <a:spcPts val="67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2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919479" marR="57063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kka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919479" marR="1054948" indent="-228599">
              <a:lnSpc>
                <a:spcPts val="3670"/>
              </a:lnSpc>
              <a:spcBef>
                <a:spcPts val="258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inde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bulun</a:t>
            </a:r>
            <a:r>
              <a:rPr sz="3000" spc="4" dirty="0" smtClean="0">
                <a:latin typeface="Calibri"/>
                <a:cs typeface="Calibri"/>
              </a:rPr>
              <a:t>mal</a:t>
            </a:r>
            <a:r>
              <a:rPr sz="3000" spc="-4" dirty="0" smtClean="0">
                <a:latin typeface="Calibri"/>
                <a:cs typeface="Calibri"/>
              </a:rPr>
              <a:t>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919479" marR="214494" indent="-228599">
              <a:lnSpc>
                <a:spcPts val="3660"/>
              </a:lnSpc>
              <a:spcBef>
                <a:spcPts val="154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-1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t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4808" y="776486"/>
            <a:ext cx="8426733" cy="37510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25" baseline="2898" dirty="0" smtClean="0">
                <a:latin typeface="Times New Roman"/>
                <a:cs typeface="Times New Roman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19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8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pıl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9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11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8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241299" marR="1092588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41897">
              <a:lnSpc>
                <a:spcPct val="102091"/>
              </a:lnSpc>
              <a:spcBef>
                <a:spcPts val="5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cak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atm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241299" indent="-228599">
              <a:lnSpc>
                <a:spcPts val="3660"/>
              </a:lnSpc>
              <a:spcBef>
                <a:spcPts val="263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kkat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59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 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ş,</a:t>
            </a:r>
            <a:r>
              <a:rPr sz="3000" spc="-1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tem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lmalıd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4808" y="776486"/>
            <a:ext cx="8611588" cy="37510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25" baseline="2898" dirty="0" smtClean="0">
                <a:latin typeface="Times New Roman"/>
                <a:cs typeface="Times New Roman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pıl</a:t>
            </a:r>
            <a:r>
              <a:rPr sz="4500" spc="4" baseline="2730" dirty="0" smtClean="0">
                <a:latin typeface="Calibri"/>
                <a:cs typeface="Calibri"/>
              </a:rPr>
              <a:t>aca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5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3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te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11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241299" marR="57063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241299" marR="324599" indent="-228599">
              <a:lnSpc>
                <a:spcPts val="3670"/>
              </a:lnSpc>
              <a:spcBef>
                <a:spcPts val="258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nün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ulu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 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241299" marR="145850" indent="-228599">
              <a:lnSpc>
                <a:spcPts val="3660"/>
              </a:lnSpc>
              <a:spcBef>
                <a:spcPts val="149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cek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enl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241299" indent="-228599">
              <a:lnSpc>
                <a:spcPct val="102397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0" dirty="0" smtClean="0">
                <a:latin typeface="Calibri"/>
                <a:cs typeface="Calibri"/>
              </a:rPr>
              <a:t>ry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 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441703" y="2301224"/>
            <a:ext cx="3785625" cy="2432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89212" y="777842"/>
            <a:ext cx="8531133" cy="899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50" baseline="2898" dirty="0" smtClean="0">
                <a:latin typeface="Times New Roman"/>
                <a:cs typeface="Times New Roman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ç</a:t>
            </a:r>
            <a:r>
              <a:rPr sz="4500" spc="-5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9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ukl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1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bile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kle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18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238252" marR="61187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6164" y="1728818"/>
            <a:ext cx="1351848" cy="43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25" baseline="2898" dirty="0" smtClean="0">
                <a:latin typeface="Times New Roman"/>
                <a:cs typeface="Times New Roman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7147" y="1755734"/>
            <a:ext cx="22134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4100" y="1755734"/>
            <a:ext cx="4962733" cy="2753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pıl</a:t>
            </a:r>
            <a:r>
              <a:rPr sz="4500" spc="25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cağ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11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de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381256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bulu</a:t>
            </a:r>
            <a:r>
              <a:rPr sz="3000" spc="4" dirty="0" smtClean="0">
                <a:latin typeface="Calibri"/>
                <a:cs typeface="Calibri"/>
              </a:rPr>
              <a:t>nmama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381256" marR="279729" indent="678179">
              <a:lnSpc>
                <a:spcPts val="3660"/>
              </a:lnSpc>
              <a:spcBef>
                <a:spcPts val="263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75" dirty="0" smtClean="0">
                <a:latin typeface="Times New Roman"/>
                <a:cs typeface="Times New Roman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pen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381256" marR="5715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7564" y="5016332"/>
            <a:ext cx="335033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Kostüm</a:t>
            </a:r>
            <a:r>
              <a:rPr sz="3600" i="1" spc="-73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ve</a:t>
            </a:r>
            <a:r>
              <a:rPr sz="3600" i="1" spc="-22" baseline="3413" dirty="0" smtClean="0">
                <a:latin typeface="Calibri"/>
                <a:cs typeface="Calibri"/>
              </a:rPr>
              <a:t> </a:t>
            </a:r>
            <a:r>
              <a:rPr sz="3600" i="1" spc="-9" baseline="3413" dirty="0" smtClean="0">
                <a:latin typeface="Calibri"/>
                <a:cs typeface="Calibri"/>
              </a:rPr>
              <a:t>a</a:t>
            </a:r>
            <a:r>
              <a:rPr sz="3600" i="1" spc="0" baseline="3413" dirty="0" smtClean="0">
                <a:latin typeface="Calibri"/>
                <a:cs typeface="Calibri"/>
              </a:rPr>
              <a:t>ks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su</a:t>
            </a:r>
            <a:r>
              <a:rPr sz="3600" i="1" spc="-9" baseline="3413" dirty="0" smtClean="0">
                <a:latin typeface="Calibri"/>
                <a:cs typeface="Calibri"/>
              </a:rPr>
              <a:t>a</a:t>
            </a:r>
            <a:r>
              <a:rPr sz="3600" i="1" spc="0" baseline="3413" dirty="0" smtClean="0">
                <a:latin typeface="Calibri"/>
                <a:cs typeface="Calibri"/>
              </a:rPr>
              <a:t>r</a:t>
            </a:r>
            <a:r>
              <a:rPr sz="3600" i="1" spc="-86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dol</a:t>
            </a:r>
            <a:r>
              <a:rPr sz="3600" i="1" spc="-9" baseline="3413" dirty="0" smtClean="0">
                <a:latin typeface="Calibri"/>
                <a:cs typeface="Calibri"/>
              </a:rPr>
              <a:t>a</a:t>
            </a:r>
            <a:r>
              <a:rPr sz="3600" i="1" spc="0" baseline="3413" dirty="0" smtClean="0">
                <a:latin typeface="Calibri"/>
                <a:cs typeface="Calibri"/>
              </a:rPr>
              <a:t>bı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784546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1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9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6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ad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emel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üd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 ro</a:t>
            </a:r>
            <a:r>
              <a:rPr sz="3000" spc="-4" dirty="0" smtClean="0">
                <a:latin typeface="Calibri"/>
                <a:cs typeface="Calibri"/>
              </a:rPr>
              <a:t>lle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te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udunu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canla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hatt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sos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4" dirty="0" smtClean="0">
                <a:latin typeface="Calibri"/>
                <a:cs typeface="Calibri"/>
              </a:rPr>
              <a:t>km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4471415" cy="489203"/>
          </a:xfrm>
          <a:custGeom>
            <a:avLst/>
            <a:gdLst/>
            <a:ahLst/>
            <a:cxnLst/>
            <a:rect l="l" t="t" r="r" b="b"/>
            <a:pathLst>
              <a:path w="4471415" h="489203">
                <a:moveTo>
                  <a:pt x="0" y="489203"/>
                </a:moveTo>
                <a:lnTo>
                  <a:pt x="4471415" y="489203"/>
                </a:lnTo>
                <a:lnTo>
                  <a:pt x="447141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4471415" cy="74675"/>
          </a:xfrm>
          <a:custGeom>
            <a:avLst/>
            <a:gdLst/>
            <a:ahLst/>
            <a:cxnLst/>
            <a:rect l="l" t="t" r="r" b="b"/>
            <a:pathLst>
              <a:path w="4471415" h="74675">
                <a:moveTo>
                  <a:pt x="0" y="74675"/>
                </a:moveTo>
                <a:lnTo>
                  <a:pt x="4471415" y="74675"/>
                </a:lnTo>
                <a:lnTo>
                  <a:pt x="447141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2368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23687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4471415" cy="74675"/>
          </a:xfrm>
          <a:custGeom>
            <a:avLst/>
            <a:gdLst/>
            <a:ahLst/>
            <a:cxnLst/>
            <a:rect l="l" t="t" r="r" b="b"/>
            <a:pathLst>
              <a:path w="4471415" h="74675">
                <a:moveTo>
                  <a:pt x="0" y="74675"/>
                </a:moveTo>
                <a:lnTo>
                  <a:pt x="4471415" y="74675"/>
                </a:lnTo>
                <a:lnTo>
                  <a:pt x="447141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4471415" cy="74675"/>
          </a:xfrm>
          <a:custGeom>
            <a:avLst/>
            <a:gdLst/>
            <a:ahLst/>
            <a:cxnLst/>
            <a:rect l="l" t="t" r="r" b="b"/>
            <a:pathLst>
              <a:path w="4471415" h="74675">
                <a:moveTo>
                  <a:pt x="0" y="74675"/>
                </a:moveTo>
                <a:lnTo>
                  <a:pt x="4471415" y="74675"/>
                </a:lnTo>
                <a:lnTo>
                  <a:pt x="447141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99887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23687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23687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9988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2368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8742289" cy="3661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9" baseline="2730" dirty="0" smtClean="0">
                <a:latin typeface="Calibri"/>
                <a:cs typeface="Calibri"/>
              </a:rPr>
              <a:t>k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108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ü</a:t>
            </a:r>
            <a:r>
              <a:rPr sz="4500" b="1" spc="-4" baseline="2730" dirty="0" smtClean="0">
                <a:latin typeface="Calibri"/>
                <a:cs typeface="Calibri"/>
              </a:rPr>
              <a:t>ml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131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9" baseline="2730" dirty="0" smtClean="0">
                <a:latin typeface="Calibri"/>
                <a:cs typeface="Calibri"/>
              </a:rPr>
              <a:t>d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r>
              <a:rPr sz="4500" b="1" spc="-97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ş</a:t>
            </a:r>
            <a:r>
              <a:rPr sz="4500" b="1" spc="-44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ıla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382384">
              <a:lnSpc>
                <a:spcPct val="101623"/>
              </a:lnSpc>
            </a:pPr>
            <a:r>
              <a:rPr sz="3000" b="1" spc="0" dirty="0" smtClean="0">
                <a:latin typeface="Calibri"/>
                <a:cs typeface="Calibri"/>
              </a:rPr>
              <a:t>p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4" dirty="0" smtClean="0">
                <a:latin typeface="Calibri"/>
                <a:cs typeface="Calibri"/>
              </a:rPr>
              <a:t>t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z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ere,</a:t>
            </a:r>
            <a:r>
              <a:rPr sz="3000" b="1" spc="-165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c</a:t>
            </a:r>
            <a:r>
              <a:rPr sz="3000" b="1" spc="0" dirty="0" smtClean="0">
                <a:latin typeface="Calibri"/>
                <a:cs typeface="Calibri"/>
              </a:rPr>
              <a:t>ü</a:t>
            </a:r>
            <a:r>
              <a:rPr sz="3000" b="1" spc="-4" dirty="0" smtClean="0">
                <a:latin typeface="Calibri"/>
                <a:cs typeface="Calibri"/>
              </a:rPr>
              <a:t>ml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erde</a:t>
            </a:r>
            <a:r>
              <a:rPr sz="3000" b="1" spc="-94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v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4" dirty="0" smtClean="0">
                <a:latin typeface="Calibri"/>
                <a:cs typeface="Calibri"/>
              </a:rPr>
              <a:t>il</a:t>
            </a:r>
            <a:r>
              <a:rPr sz="3000" b="1" spc="0" dirty="0" smtClean="0">
                <a:latin typeface="Calibri"/>
                <a:cs typeface="Calibri"/>
              </a:rPr>
              <a:t>en</a:t>
            </a:r>
            <a:r>
              <a:rPr sz="3000" b="1" spc="-85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b</a:t>
            </a:r>
            <a:r>
              <a:rPr sz="3000" b="1" spc="-4" dirty="0" smtClean="0">
                <a:latin typeface="Calibri"/>
                <a:cs typeface="Calibri"/>
              </a:rPr>
              <a:t>il</a:t>
            </a:r>
            <a:r>
              <a:rPr sz="3000" b="1" spc="4" dirty="0" smtClean="0">
                <a:latin typeface="Calibri"/>
                <a:cs typeface="Calibri"/>
              </a:rPr>
              <a:t>gi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85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d</a:t>
            </a:r>
            <a:r>
              <a:rPr sz="3000" b="1" spc="-4" dirty="0" smtClean="0">
                <a:latin typeface="Calibri"/>
                <a:cs typeface="Calibri"/>
              </a:rPr>
              <a:t>o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0" dirty="0" smtClean="0">
                <a:latin typeface="Calibri"/>
                <a:cs typeface="Calibri"/>
              </a:rPr>
              <a:t>ru</a:t>
            </a:r>
            <a:r>
              <a:rPr sz="3000" b="1" spc="-73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34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D</a:t>
            </a:r>
            <a:r>
              <a:rPr sz="3000" b="1" spc="0" dirty="0" smtClean="0">
                <a:latin typeface="Calibri"/>
                <a:cs typeface="Calibri"/>
              </a:rPr>
              <a:t>, </a:t>
            </a:r>
            <a:r>
              <a:rPr sz="3000" b="1" spc="-4" dirty="0" smtClean="0">
                <a:latin typeface="Calibri"/>
                <a:cs typeface="Calibri"/>
              </a:rPr>
              <a:t>ya</a:t>
            </a:r>
            <a:r>
              <a:rPr sz="3000" b="1" spc="0" dirty="0" smtClean="0">
                <a:latin typeface="Calibri"/>
                <a:cs typeface="Calibri"/>
              </a:rPr>
              <a:t>n</a:t>
            </a:r>
            <a:r>
              <a:rPr sz="3000" b="1" spc="4" dirty="0" smtClean="0">
                <a:latin typeface="Calibri"/>
                <a:cs typeface="Calibri"/>
              </a:rPr>
              <a:t>l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0" dirty="0" smtClean="0">
                <a:latin typeface="Calibri"/>
                <a:cs typeface="Calibri"/>
              </a:rPr>
              <a:t>ş</a:t>
            </a:r>
            <a:r>
              <a:rPr sz="3000" b="1" spc="-71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34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Y</a:t>
            </a:r>
            <a:r>
              <a:rPr sz="3000" b="1" spc="-15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yazı</a:t>
            </a:r>
            <a:r>
              <a:rPr sz="3000" b="1" spc="9" dirty="0" smtClean="0">
                <a:latin typeface="Calibri"/>
                <a:cs typeface="Calibri"/>
              </a:rPr>
              <a:t>n</a:t>
            </a:r>
            <a:r>
              <a:rPr sz="3000" b="1" spc="-4" dirty="0" smtClean="0">
                <a:latin typeface="Calibri"/>
                <a:cs typeface="Calibri"/>
              </a:rPr>
              <a:t>ız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marR="19811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1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-4" dirty="0" smtClean="0">
                <a:latin typeface="Calibri"/>
                <a:cs typeface="Calibri"/>
              </a:rPr>
              <a:t>nıl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amac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2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462457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447293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892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7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2925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199125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4472939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79279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3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1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(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9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ok</a:t>
            </a:r>
            <a:r>
              <a:rPr sz="4500" spc="-4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12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bil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4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anı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4099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5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)Dr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syo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2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fı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nın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b="1" spc="4" dirty="0" smtClean="0">
                <a:latin typeface="Calibri"/>
                <a:cs typeface="Calibri"/>
              </a:rPr>
              <a:t>6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1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md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sa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02900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7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1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(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t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pıl</a:t>
            </a:r>
            <a:r>
              <a:rPr sz="4500" spc="4" baseline="2730" dirty="0" smtClean="0">
                <a:latin typeface="Calibri"/>
                <a:cs typeface="Calibri"/>
              </a:rPr>
              <a:t>aca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or</a:t>
            </a:r>
            <a:r>
              <a:rPr sz="4500" spc="-4" baseline="2730" dirty="0" smtClean="0">
                <a:latin typeface="Calibri"/>
                <a:cs typeface="Calibri"/>
              </a:rPr>
              <a:t>t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1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dınl</a:t>
            </a:r>
            <a:r>
              <a:rPr sz="4500" spc="4" baseline="2730" dirty="0" smtClean="0">
                <a:latin typeface="Calibri"/>
                <a:cs typeface="Calibri"/>
              </a:rPr>
              <a:t>atılm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15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8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ehli</a:t>
            </a:r>
            <a:r>
              <a:rPr sz="3000" spc="4" dirty="0" smtClean="0">
                <a:latin typeface="Calibri"/>
                <a:cs typeface="Calibri"/>
              </a:rPr>
              <a:t>ke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mla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rşı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b="1" spc="4" dirty="0" smtClean="0">
                <a:latin typeface="Calibri"/>
                <a:cs typeface="Calibri"/>
              </a:rPr>
              <a:t>9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jy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6627" y="783590"/>
            <a:ext cx="9062683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10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3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1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de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9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si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-1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1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u="heavy" spc="0" dirty="0" smtClean="0">
                <a:latin typeface="Calibri"/>
                <a:cs typeface="Calibri"/>
              </a:rPr>
              <a:t>y</a:t>
            </a:r>
            <a:r>
              <a:rPr sz="3000" u="heavy" spc="4" dirty="0" smtClean="0">
                <a:latin typeface="Calibri"/>
                <a:cs typeface="Calibri"/>
              </a:rPr>
              <a:t>a</a:t>
            </a:r>
            <a:r>
              <a:rPr sz="3000" u="heavy" spc="-4" dirty="0" smtClean="0">
                <a:latin typeface="Calibri"/>
                <a:cs typeface="Calibri"/>
              </a:rPr>
              <a:t>nlı</a:t>
            </a:r>
            <a:r>
              <a:rPr sz="3000" u="heavy" spc="0" dirty="0" smtClean="0">
                <a:latin typeface="Calibri"/>
                <a:cs typeface="Calibri"/>
              </a:rPr>
              <a:t>ş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r?</a:t>
            </a:r>
            <a:endParaRPr sz="3000">
              <a:latin typeface="Calibri"/>
              <a:cs typeface="Calibri"/>
            </a:endParaRPr>
          </a:p>
          <a:p>
            <a:pPr marL="46228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Ko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ud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 B)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183"/>
              </a:spcBef>
            </a:pP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</a:pP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39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7" y="4040377"/>
            <a:ext cx="8777412" cy="1336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D)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9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2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yr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bil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9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1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mk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ldu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un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</a:pPr>
            <a:r>
              <a:rPr sz="3000" spc="0" dirty="0" smtClean="0">
                <a:latin typeface="Calibri"/>
                <a:cs typeface="Calibri"/>
              </a:rPr>
              <a:t>E)</a:t>
            </a:r>
            <a:r>
              <a:rPr sz="3000" spc="-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88355" y="4040377"/>
            <a:ext cx="41591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16449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11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3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1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de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9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si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34" baseline="2730" dirty="0" smtClean="0">
                <a:latin typeface="Calibri"/>
                <a:cs typeface="Calibri"/>
              </a:rPr>
              <a:t>ç</a:t>
            </a:r>
            <a:r>
              <a:rPr sz="4500" spc="4" baseline="2730" dirty="0" smtClean="0">
                <a:latin typeface="Calibri"/>
                <a:cs typeface="Calibri"/>
              </a:rPr>
              <a:t>-g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8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3" baseline="2730" dirty="0" smtClean="0">
                <a:latin typeface="Calibri"/>
                <a:cs typeface="Calibri"/>
              </a:rPr>
              <a:t> </a:t>
            </a:r>
            <a:r>
              <a:rPr sz="4500" u="heavy" spc="0" baseline="2730" dirty="0" smtClean="0">
                <a:latin typeface="Calibri"/>
                <a:cs typeface="Calibri"/>
              </a:rPr>
              <a:t>y</a:t>
            </a:r>
            <a:r>
              <a:rPr sz="4500" u="heavy" spc="4" baseline="2730" dirty="0" smtClean="0">
                <a:latin typeface="Calibri"/>
                <a:cs typeface="Calibri"/>
              </a:rPr>
              <a:t>a</a:t>
            </a:r>
            <a:r>
              <a:rPr sz="4500" u="heavy" spc="-4" baseline="2730" dirty="0" smtClean="0">
                <a:latin typeface="Calibri"/>
                <a:cs typeface="Calibri"/>
              </a:rPr>
              <a:t>nlı</a:t>
            </a:r>
            <a:r>
              <a:rPr sz="4500" u="heavy" spc="0" baseline="2730" dirty="0" smtClean="0">
                <a:latin typeface="Calibri"/>
                <a:cs typeface="Calibri"/>
              </a:rPr>
              <a:t>ş</a:t>
            </a:r>
            <a:r>
              <a:rPr sz="4500" spc="-5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r?</a:t>
            </a:r>
            <a:endParaRPr sz="3000">
              <a:latin typeface="Calibri"/>
              <a:cs typeface="Calibri"/>
            </a:endParaRPr>
          </a:p>
          <a:p>
            <a:pPr marL="12700" marR="1535598" indent="44958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</a:t>
            </a:r>
            <a:r>
              <a:rPr sz="3000" spc="4" dirty="0" smtClean="0">
                <a:latin typeface="Calibri"/>
                <a:cs typeface="Calibri"/>
              </a:rPr>
              <a:t>ik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ç-g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 zor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ud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163043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B)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aç-</a:t>
            </a:r>
            <a:r>
              <a:rPr sz="3000" spc="-4" dirty="0" smtClean="0">
                <a:latin typeface="Calibri"/>
                <a:cs typeface="Calibri"/>
              </a:rPr>
              <a:t>ge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et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-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1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-ge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syo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34650">
              <a:lnSpc>
                <a:spcPct val="101623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D)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1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-</a:t>
            </a:r>
            <a:r>
              <a:rPr sz="3000" spc="-4" dirty="0" smtClean="0">
                <a:latin typeface="Calibri"/>
                <a:cs typeface="Calibri"/>
              </a:rPr>
              <a:t>ge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kla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 E)</a:t>
            </a:r>
            <a:r>
              <a:rPr sz="3000" spc="-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19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-ge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63827" y="783590"/>
            <a:ext cx="842653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9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9" baseline="2730" dirty="0" smtClean="0">
                <a:latin typeface="Calibri"/>
                <a:cs typeface="Calibri"/>
              </a:rPr>
              <a:t>k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108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ü</a:t>
            </a:r>
            <a:r>
              <a:rPr sz="4500" b="1" spc="-4" baseline="2730" dirty="0" smtClean="0">
                <a:latin typeface="Calibri"/>
                <a:cs typeface="Calibri"/>
              </a:rPr>
              <a:t>ml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eri</a:t>
            </a:r>
            <a:r>
              <a:rPr sz="4500" b="1" spc="-115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kk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1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119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ku</a:t>
            </a:r>
            <a:r>
              <a:rPr sz="4500" b="1" spc="-4" baseline="2730" dirty="0" smtClean="0">
                <a:latin typeface="Calibri"/>
                <a:cs typeface="Calibri"/>
              </a:rPr>
              <a:t>ya</a:t>
            </a:r>
            <a:r>
              <a:rPr sz="4500" b="1" spc="9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115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0" baseline="2730" dirty="0" smtClean="0">
                <a:latin typeface="Calibri"/>
                <a:cs typeface="Calibri"/>
              </a:rPr>
              <a:t>ş</a:t>
            </a:r>
            <a:r>
              <a:rPr sz="4500" b="1" spc="-44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627" y="1249934"/>
            <a:ext cx="2216782" cy="1336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14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latin typeface="Calibri"/>
                <a:cs typeface="Calibri"/>
              </a:rPr>
              <a:t>y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0" baseline="2730" dirty="0" smtClean="0">
                <a:latin typeface="Calibri"/>
                <a:cs typeface="Calibri"/>
              </a:rPr>
              <a:t>ere</a:t>
            </a:r>
            <a:r>
              <a:rPr sz="4500" b="1" spc="-88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o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0" baseline="2730" dirty="0" smtClean="0">
                <a:latin typeface="Calibri"/>
                <a:cs typeface="Calibri"/>
              </a:rPr>
              <a:t>ru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12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yi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1295" y="1249934"/>
            <a:ext cx="6614494" cy="1336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033" marR="57063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öz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ü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0" baseline="2730" dirty="0" smtClean="0">
                <a:latin typeface="Calibri"/>
                <a:cs typeface="Calibri"/>
              </a:rPr>
              <a:t>ü</a:t>
            </a:r>
            <a:r>
              <a:rPr sz="4500" b="1" spc="-98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yazı</a:t>
            </a:r>
            <a:r>
              <a:rPr sz="4500" b="1" spc="9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ız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indent="5754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kull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6627" y="2644393"/>
            <a:ext cx="8908153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97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……</a:t>
            </a:r>
            <a:r>
              <a:rPr sz="4500" spc="-4" baseline="2730" dirty="0" smtClean="0">
                <a:latin typeface="Calibri"/>
                <a:cs typeface="Calibri"/>
              </a:rPr>
              <a:t>…</a:t>
            </a:r>
            <a:r>
              <a:rPr sz="4500" spc="4" baseline="2730" dirty="0" smtClean="0">
                <a:latin typeface="Calibri"/>
                <a:cs typeface="Calibri"/>
              </a:rPr>
              <a:t>…</a:t>
            </a:r>
            <a:r>
              <a:rPr sz="4500" spc="-4" baseline="2730" dirty="0" smtClean="0">
                <a:latin typeface="Calibri"/>
                <a:cs typeface="Calibri"/>
              </a:rPr>
              <a:t>…</a:t>
            </a:r>
            <a:r>
              <a:rPr sz="4500" spc="4" baseline="2730" dirty="0" smtClean="0">
                <a:latin typeface="Calibri"/>
                <a:cs typeface="Calibri"/>
              </a:rPr>
              <a:t>……</a:t>
            </a:r>
            <a:r>
              <a:rPr sz="4500" spc="-4" baseline="2730" dirty="0" smtClean="0">
                <a:latin typeface="Calibri"/>
                <a:cs typeface="Calibri"/>
              </a:rPr>
              <a:t>…</a:t>
            </a:r>
            <a:r>
              <a:rPr sz="4500" spc="4" baseline="2730" dirty="0" smtClean="0">
                <a:latin typeface="Calibri"/>
                <a:cs typeface="Calibri"/>
              </a:rPr>
              <a:t>…</a:t>
            </a:r>
            <a:r>
              <a:rPr sz="4500" spc="-4" baseline="2730" dirty="0" smtClean="0">
                <a:latin typeface="Calibri"/>
                <a:cs typeface="Calibri"/>
              </a:rPr>
              <a:t>…</a:t>
            </a:r>
            <a:r>
              <a:rPr sz="4500" spc="4" baseline="2730" dirty="0" smtClean="0">
                <a:latin typeface="Calibri"/>
                <a:cs typeface="Calibri"/>
              </a:rPr>
              <a:t>…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r>
              <a:rPr sz="4500" spc="-4" baseline="2730" dirty="0" smtClean="0">
                <a:latin typeface="Calibri"/>
                <a:cs typeface="Calibri"/>
              </a:rPr>
              <a:t>deni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62280" marR="69763">
              <a:lnSpc>
                <a:spcPts val="3660"/>
              </a:lnSpc>
              <a:spcBef>
                <a:spcPts val="25"/>
              </a:spcBef>
            </a:pPr>
            <a:r>
              <a:rPr sz="3000" b="1" spc="4" dirty="0" smtClean="0">
                <a:latin typeface="Calibri"/>
                <a:cs typeface="Calibri"/>
              </a:rPr>
              <a:t>13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-4" dirty="0" smtClean="0">
                <a:latin typeface="Calibri"/>
                <a:cs typeface="Calibri"/>
              </a:rPr>
              <a:t>nıl</a:t>
            </a:r>
            <a:r>
              <a:rPr sz="3000" spc="4" dirty="0" smtClean="0">
                <a:latin typeface="Calibri"/>
                <a:cs typeface="Calibri"/>
              </a:rPr>
              <a:t>aca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5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 marR="69763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……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0" dirty="0" smtClean="0">
                <a:latin typeface="Calibri"/>
                <a:cs typeface="Calibri"/>
              </a:rPr>
              <a:t>..öz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lma</a:t>
            </a:r>
            <a:r>
              <a:rPr sz="3000" spc="-4" dirty="0" smtClean="0">
                <a:latin typeface="Calibri"/>
                <a:cs typeface="Calibri"/>
              </a:rPr>
              <a:t>lıdı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>
              <a:lnSpc>
                <a:spcPts val="3660"/>
              </a:lnSpc>
              <a:spcBef>
                <a:spcPts val="183"/>
              </a:spcBef>
            </a:pPr>
            <a:r>
              <a:rPr sz="3000" b="1" spc="4" dirty="0" smtClean="0">
                <a:latin typeface="Calibri"/>
                <a:cs typeface="Calibri"/>
              </a:rPr>
              <a:t>14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ide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……</a:t>
            </a:r>
            <a:r>
              <a:rPr sz="3000" spc="0" dirty="0" smtClean="0">
                <a:latin typeface="Calibri"/>
                <a:cs typeface="Calibri"/>
              </a:rPr>
              <a:t>..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0" dirty="0" smtClean="0">
                <a:latin typeface="Calibri"/>
                <a:cs typeface="Calibri"/>
              </a:rPr>
              <a:t>…</a:t>
            </a:r>
            <a:endParaRPr sz="3000">
              <a:latin typeface="Calibri"/>
              <a:cs typeface="Calibri"/>
            </a:endParaRPr>
          </a:p>
          <a:p>
            <a:pPr marL="12700" marR="69763">
              <a:lnSpc>
                <a:spcPts val="3660"/>
              </a:lnSpc>
            </a:pP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endParaRPr sz="3000">
              <a:latin typeface="Calibri"/>
              <a:cs typeface="Calibri"/>
            </a:endParaRPr>
          </a:p>
          <a:p>
            <a:pPr marL="462280" marR="69763">
              <a:lnSpc>
                <a:spcPts val="3660"/>
              </a:lnSpc>
            </a:pPr>
            <a:r>
              <a:rPr sz="3000" spc="4" dirty="0" smtClean="0">
                <a:latin typeface="Calibri"/>
                <a:cs typeface="Calibri"/>
              </a:rPr>
              <a:t>……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-4" dirty="0" smtClean="0">
                <a:latin typeface="Calibri"/>
                <a:cs typeface="Calibri"/>
              </a:rPr>
              <a:t>…</a:t>
            </a:r>
            <a:r>
              <a:rPr sz="3000" spc="4" dirty="0" smtClean="0">
                <a:latin typeface="Calibri"/>
                <a:cs typeface="Calibri"/>
              </a:rPr>
              <a:t>……</a:t>
            </a:r>
            <a:r>
              <a:rPr sz="3000" spc="0" dirty="0" smtClean="0">
                <a:latin typeface="Calibri"/>
                <a:cs typeface="Calibri"/>
              </a:rPr>
              <a:t>..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-4" dirty="0" smtClean="0">
                <a:latin typeface="Calibri"/>
                <a:cs typeface="Calibri"/>
              </a:rPr>
              <a:t>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706627" y="777113"/>
            <a:ext cx="318311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C</a:t>
            </a:r>
            <a:r>
              <a:rPr sz="4200" spc="4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VAP</a:t>
            </a:r>
            <a:r>
              <a:rPr sz="4200" spc="-75" baseline="2925" dirty="0" smtClean="0">
                <a:latin typeface="Calibri"/>
                <a:cs typeface="Calibri"/>
              </a:rPr>
              <a:t> </a:t>
            </a:r>
            <a:r>
              <a:rPr sz="4200" spc="14" baseline="2925" dirty="0" smtClean="0">
                <a:latin typeface="Calibri"/>
                <a:cs typeface="Calibri"/>
              </a:rPr>
              <a:t>A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AH</a:t>
            </a:r>
            <a:r>
              <a:rPr sz="4200" spc="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LA</a:t>
            </a:r>
            <a:r>
              <a:rPr sz="4200" spc="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6627" y="1211453"/>
            <a:ext cx="1610116" cy="2117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4" baseline="2925" dirty="0" smtClean="0">
                <a:latin typeface="Calibri"/>
                <a:cs typeface="Calibri"/>
              </a:rPr>
              <a:t>Ö</a:t>
            </a:r>
            <a:r>
              <a:rPr sz="4200" spc="0" baseline="2925" dirty="0" smtClean="0">
                <a:latin typeface="Calibri"/>
                <a:cs typeface="Calibri"/>
              </a:rPr>
              <a:t>Ğ</a:t>
            </a:r>
            <a:r>
              <a:rPr sz="4200" spc="4" baseline="2925" dirty="0" smtClean="0">
                <a:latin typeface="Calibri"/>
                <a:cs typeface="Calibri"/>
              </a:rPr>
              <a:t>REN</a:t>
            </a:r>
            <a:r>
              <a:rPr sz="4200" spc="0" baseline="2925" dirty="0" smtClean="0">
                <a:latin typeface="Calibri"/>
                <a:cs typeface="Calibri"/>
              </a:rPr>
              <a:t>ME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1—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ğ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5—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ğ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9—</a:t>
            </a:r>
            <a:r>
              <a:rPr sz="2800" spc="4" dirty="0" smtClean="0">
                <a:latin typeface="Calibri"/>
                <a:cs typeface="Calibri"/>
              </a:rPr>
              <a:t>Ya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ş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1</a:t>
            </a:r>
            <a:r>
              <a:rPr sz="2800" spc="4" dirty="0" smtClean="0">
                <a:latin typeface="Calibri"/>
                <a:cs typeface="Calibri"/>
              </a:rPr>
              <a:t>3</a:t>
            </a:r>
            <a:r>
              <a:rPr sz="2800" spc="0" dirty="0" smtClean="0">
                <a:latin typeface="Calibri"/>
                <a:cs typeface="Calibri"/>
              </a:rPr>
              <a:t>—D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9038" y="1211453"/>
            <a:ext cx="483767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FAAL</a:t>
            </a:r>
            <a:r>
              <a:rPr sz="4200" spc="4" baseline="2925" dirty="0" smtClean="0">
                <a:latin typeface="Calibri"/>
                <a:cs typeface="Calibri"/>
              </a:rPr>
              <a:t>İYET</a:t>
            </a:r>
            <a:r>
              <a:rPr sz="4200" spc="29" baseline="2925" dirty="0" smtClean="0">
                <a:latin typeface="Calibri"/>
                <a:cs typeface="Calibri"/>
              </a:rPr>
              <a:t>İ</a:t>
            </a:r>
            <a:r>
              <a:rPr sz="4200" spc="-4" baseline="2925" dirty="0" smtClean="0">
                <a:latin typeface="Calibri"/>
                <a:cs typeface="Calibri"/>
              </a:rPr>
              <a:t>-</a:t>
            </a:r>
            <a:r>
              <a:rPr sz="4200" spc="0" baseline="2925" dirty="0" smtClean="0">
                <a:latin typeface="Calibri"/>
                <a:cs typeface="Calibri"/>
              </a:rPr>
              <a:t>1’</a:t>
            </a:r>
            <a:r>
              <a:rPr sz="4200" spc="4" baseline="2925" dirty="0" smtClean="0">
                <a:latin typeface="Calibri"/>
                <a:cs typeface="Calibri"/>
              </a:rPr>
              <a:t>İ</a:t>
            </a:r>
            <a:r>
              <a:rPr sz="4200" spc="0" baseline="2925" dirty="0" smtClean="0">
                <a:latin typeface="Calibri"/>
                <a:cs typeface="Calibri"/>
              </a:rPr>
              <a:t>N</a:t>
            </a:r>
            <a:r>
              <a:rPr sz="4200" spc="-156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C</a:t>
            </a:r>
            <a:r>
              <a:rPr sz="4200" spc="4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V</a:t>
            </a:r>
            <a:r>
              <a:rPr sz="4200" spc="14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P</a:t>
            </a:r>
            <a:r>
              <a:rPr sz="4200" spc="-75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AH</a:t>
            </a:r>
            <a:r>
              <a:rPr sz="4200" spc="4" baseline="2925" dirty="0" smtClean="0">
                <a:latin typeface="Calibri"/>
                <a:cs typeface="Calibri"/>
              </a:rPr>
              <a:t>T</a:t>
            </a:r>
            <a:r>
              <a:rPr sz="4200" spc="14" baseline="2925" dirty="0" smtClean="0">
                <a:latin typeface="Calibri"/>
                <a:cs typeface="Calibri"/>
              </a:rPr>
              <a:t>A</a:t>
            </a:r>
            <a:r>
              <a:rPr sz="4200" spc="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6472" y="1645792"/>
            <a:ext cx="1644746" cy="1683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2—</a:t>
            </a:r>
            <a:r>
              <a:rPr sz="4200" spc="-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4" baseline="2925" dirty="0" smtClean="0">
                <a:latin typeface="Calibri"/>
                <a:cs typeface="Calibri"/>
              </a:rPr>
              <a:t>ğ</a:t>
            </a:r>
            <a:r>
              <a:rPr sz="4200" spc="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6—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ğ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1</a:t>
            </a:r>
            <a:r>
              <a:rPr sz="2800" spc="4" dirty="0" smtClean="0">
                <a:latin typeface="Calibri"/>
                <a:cs typeface="Calibri"/>
              </a:rPr>
              <a:t>0</a:t>
            </a:r>
            <a:r>
              <a:rPr sz="2800" spc="0" dirty="0" smtClean="0">
                <a:latin typeface="Calibri"/>
                <a:cs typeface="Calibri"/>
              </a:rPr>
              <a:t>—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14" dirty="0" smtClean="0">
                <a:latin typeface="Calibri"/>
                <a:cs typeface="Calibri"/>
              </a:rPr>
              <a:t>ğ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1</a:t>
            </a:r>
            <a:r>
              <a:rPr sz="2800" spc="4" dirty="0" smtClean="0">
                <a:latin typeface="Calibri"/>
                <a:cs typeface="Calibri"/>
              </a:rPr>
              <a:t>4</a:t>
            </a:r>
            <a:r>
              <a:rPr sz="2800" spc="0" dirty="0" smtClean="0">
                <a:latin typeface="Calibri"/>
                <a:cs typeface="Calibri"/>
              </a:rPr>
              <a:t>—C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07839" y="1645792"/>
            <a:ext cx="1463494" cy="1249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3—</a:t>
            </a:r>
            <a:r>
              <a:rPr sz="4200" spc="-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4" baseline="2925" dirty="0" smtClean="0">
                <a:latin typeface="Calibri"/>
                <a:cs typeface="Calibri"/>
              </a:rPr>
              <a:t>ğ</a:t>
            </a:r>
            <a:r>
              <a:rPr sz="4200" spc="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7—</a:t>
            </a:r>
            <a:r>
              <a:rPr sz="2800" spc="4" dirty="0" smtClean="0">
                <a:latin typeface="Calibri"/>
                <a:cs typeface="Calibri"/>
              </a:rPr>
              <a:t>Ya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l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ş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1</a:t>
            </a:r>
            <a:r>
              <a:rPr sz="2800" spc="4" dirty="0" smtClean="0">
                <a:latin typeface="Calibri"/>
                <a:cs typeface="Calibri"/>
              </a:rPr>
              <a:t>1</a:t>
            </a:r>
            <a:r>
              <a:rPr sz="2800" spc="0" dirty="0" smtClean="0">
                <a:latin typeface="Calibri"/>
                <a:cs typeface="Calibri"/>
              </a:rPr>
              <a:t>—B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7683" y="1645792"/>
            <a:ext cx="1463494" cy="1249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4—</a:t>
            </a:r>
            <a:r>
              <a:rPr sz="4200" spc="4" baseline="2925" dirty="0" smtClean="0">
                <a:latin typeface="Calibri"/>
                <a:cs typeface="Calibri"/>
              </a:rPr>
              <a:t>Ya</a:t>
            </a:r>
            <a:r>
              <a:rPr sz="4200" spc="-4" baseline="2925" dirty="0" smtClean="0">
                <a:latin typeface="Calibri"/>
                <a:cs typeface="Calibri"/>
              </a:rPr>
              <a:t>n</a:t>
            </a:r>
            <a:r>
              <a:rPr sz="4200" spc="4" baseline="2925" dirty="0" smtClean="0">
                <a:latin typeface="Calibri"/>
                <a:cs typeface="Calibri"/>
              </a:rPr>
              <a:t>l</a:t>
            </a:r>
            <a:r>
              <a:rPr sz="4200" spc="-4" baseline="2925" dirty="0" smtClean="0">
                <a:latin typeface="Calibri"/>
                <a:cs typeface="Calibri"/>
              </a:rPr>
              <a:t>ı</a:t>
            </a:r>
            <a:r>
              <a:rPr sz="4200" spc="0" baseline="2925" dirty="0" smtClean="0">
                <a:latin typeface="Calibri"/>
                <a:cs typeface="Calibri"/>
              </a:rPr>
              <a:t>ş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8—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ğ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1</a:t>
            </a:r>
            <a:r>
              <a:rPr sz="2800" spc="4" dirty="0" smtClean="0">
                <a:latin typeface="Calibri"/>
                <a:cs typeface="Calibri"/>
              </a:rPr>
              <a:t>2</a:t>
            </a:r>
            <a:r>
              <a:rPr sz="2800" spc="0" dirty="0" smtClean="0">
                <a:latin typeface="Calibri"/>
                <a:cs typeface="Calibri"/>
              </a:rPr>
              <a:t>—E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07839" y="2948812"/>
            <a:ext cx="3972639" cy="813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1</a:t>
            </a:r>
            <a:r>
              <a:rPr sz="4200" spc="4" baseline="2925" dirty="0" smtClean="0">
                <a:latin typeface="Calibri"/>
                <a:cs typeface="Calibri"/>
              </a:rPr>
              <a:t>5</a:t>
            </a:r>
            <a:r>
              <a:rPr sz="4200" spc="0" baseline="2925" dirty="0" smtClean="0">
                <a:latin typeface="Calibri"/>
                <a:cs typeface="Calibri"/>
              </a:rPr>
              <a:t>—</a:t>
            </a:r>
            <a:r>
              <a:rPr sz="4200" spc="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r</a:t>
            </a:r>
            <a:r>
              <a:rPr sz="4200" spc="4" baseline="2925" dirty="0" smtClean="0">
                <a:latin typeface="Calibri"/>
                <a:cs typeface="Calibri"/>
              </a:rPr>
              <a:t>a</a:t>
            </a:r>
            <a:r>
              <a:rPr sz="4200" spc="9" baseline="2925" dirty="0" smtClean="0">
                <a:latin typeface="Calibri"/>
                <a:cs typeface="Calibri"/>
              </a:rPr>
              <a:t>m</a:t>
            </a:r>
            <a:r>
              <a:rPr sz="4200" spc="4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k</a:t>
            </a:r>
            <a:r>
              <a:rPr sz="4200" spc="-155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etk</a:t>
            </a:r>
            <a:r>
              <a:rPr sz="4200" spc="4" baseline="2925" dirty="0" smtClean="0">
                <a:latin typeface="Calibri"/>
                <a:cs typeface="Calibri"/>
              </a:rPr>
              <a:t>i</a:t>
            </a:r>
            <a:r>
              <a:rPr sz="4200" spc="-4" baseline="2925" dirty="0" smtClean="0">
                <a:latin typeface="Calibri"/>
                <a:cs typeface="Calibri"/>
              </a:rPr>
              <a:t>n</a:t>
            </a:r>
            <a:r>
              <a:rPr sz="4200" spc="4" baseline="2925" dirty="0" smtClean="0">
                <a:latin typeface="Calibri"/>
                <a:cs typeface="Calibri"/>
              </a:rPr>
              <a:t>li</a:t>
            </a:r>
            <a:r>
              <a:rPr sz="4200" spc="0" baseline="2925" dirty="0" smtClean="0">
                <a:latin typeface="Calibri"/>
                <a:cs typeface="Calibri"/>
              </a:rPr>
              <a:t>k</a:t>
            </a:r>
            <a:r>
              <a:rPr sz="4200" spc="-82" baseline="2925" dirty="0" smtClean="0">
                <a:latin typeface="Calibri"/>
                <a:cs typeface="Calibri"/>
              </a:rPr>
              <a:t> </a:t>
            </a:r>
            <a:r>
              <a:rPr sz="4200" spc="-4" baseline="2925" dirty="0" smtClean="0">
                <a:latin typeface="Calibri"/>
                <a:cs typeface="Calibri"/>
              </a:rPr>
              <a:t>pl</a:t>
            </a:r>
            <a:r>
              <a:rPr sz="4200" spc="4" baseline="2925" dirty="0" smtClean="0">
                <a:latin typeface="Calibri"/>
                <a:cs typeface="Calibri"/>
              </a:rPr>
              <a:t>an</a:t>
            </a:r>
            <a:r>
              <a:rPr sz="4200" spc="0" baseline="2925" dirty="0" smtClean="0">
                <a:latin typeface="Calibri"/>
                <a:cs typeface="Calibri"/>
              </a:rPr>
              <a:t>ı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410"/>
              </a:lnSpc>
              <a:spcBef>
                <a:spcPts val="23"/>
              </a:spcBef>
            </a:pPr>
            <a:r>
              <a:rPr sz="2800" spc="0" dirty="0" smtClean="0">
                <a:latin typeface="Calibri"/>
                <a:cs typeface="Calibri"/>
              </a:rPr>
              <a:t>1</a:t>
            </a:r>
            <a:r>
              <a:rPr sz="2800" spc="4" dirty="0" smtClean="0">
                <a:latin typeface="Calibri"/>
                <a:cs typeface="Calibri"/>
              </a:rPr>
              <a:t>7</a:t>
            </a:r>
            <a:r>
              <a:rPr sz="2800" spc="0" dirty="0" smtClean="0">
                <a:latin typeface="Calibri"/>
                <a:cs typeface="Calibri"/>
              </a:rPr>
              <a:t>—k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4" dirty="0" smtClean="0">
                <a:latin typeface="Calibri"/>
                <a:cs typeface="Calibri"/>
              </a:rPr>
              <a:t>ı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4" dirty="0" smtClean="0">
                <a:latin typeface="Calibri"/>
                <a:cs typeface="Calibri"/>
              </a:rPr>
              <a:t>c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18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k</a:t>
            </a:r>
            <a:r>
              <a:rPr sz="2800" spc="9" dirty="0" smtClean="0">
                <a:latin typeface="Calibri"/>
                <a:cs typeface="Calibri"/>
              </a:rPr>
              <a:t>e</a:t>
            </a:r>
            <a:r>
              <a:rPr sz="2800" spc="-4" dirty="0" smtClean="0">
                <a:latin typeface="Calibri"/>
                <a:cs typeface="Calibri"/>
              </a:rPr>
              <a:t>n</a:t>
            </a:r>
            <a:r>
              <a:rPr sz="2800" spc="4" dirty="0" smtClean="0">
                <a:latin typeface="Calibri"/>
                <a:cs typeface="Calibri"/>
              </a:rPr>
              <a:t>d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6627" y="3381628"/>
            <a:ext cx="288787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1</a:t>
            </a:r>
            <a:r>
              <a:rPr sz="4200" spc="4" baseline="2925" dirty="0" smtClean="0">
                <a:latin typeface="Calibri"/>
                <a:cs typeface="Calibri"/>
              </a:rPr>
              <a:t>6</a:t>
            </a:r>
            <a:r>
              <a:rPr sz="4200" spc="0" baseline="2925" dirty="0" smtClean="0">
                <a:latin typeface="Calibri"/>
                <a:cs typeface="Calibri"/>
              </a:rPr>
              <a:t>—</a:t>
            </a:r>
            <a:r>
              <a:rPr sz="4200" spc="-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4" baseline="2925" dirty="0" smtClean="0">
                <a:latin typeface="Calibri"/>
                <a:cs typeface="Calibri"/>
              </a:rPr>
              <a:t>ğ</a:t>
            </a:r>
            <a:r>
              <a:rPr sz="4200" spc="9" baseline="2925" dirty="0" smtClean="0">
                <a:latin typeface="Calibri"/>
                <a:cs typeface="Calibri"/>
              </a:rPr>
              <a:t>er</a:t>
            </a:r>
            <a:r>
              <a:rPr sz="4200" spc="-4" baseline="2925" dirty="0" smtClean="0">
                <a:latin typeface="Calibri"/>
                <a:cs typeface="Calibri"/>
              </a:rPr>
              <a:t>l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4" baseline="2925" dirty="0" smtClean="0">
                <a:latin typeface="Calibri"/>
                <a:cs typeface="Calibri"/>
              </a:rPr>
              <a:t>n</a:t>
            </a:r>
            <a:r>
              <a:rPr sz="4200" spc="-4" baseline="2925" dirty="0" smtClean="0">
                <a:latin typeface="Calibri"/>
                <a:cs typeface="Calibri"/>
              </a:rPr>
              <a:t>d</a:t>
            </a:r>
            <a:r>
              <a:rPr sz="4200" spc="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rme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627" y="3815968"/>
            <a:ext cx="583431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1</a:t>
            </a:r>
            <a:r>
              <a:rPr sz="4200" spc="4" baseline="2925" dirty="0" smtClean="0">
                <a:latin typeface="Calibri"/>
                <a:cs typeface="Calibri"/>
              </a:rPr>
              <a:t>8</a:t>
            </a:r>
            <a:r>
              <a:rPr sz="4200" spc="0" baseline="2925" dirty="0" smtClean="0">
                <a:latin typeface="Calibri"/>
                <a:cs typeface="Calibri"/>
              </a:rPr>
              <a:t>—öz</a:t>
            </a:r>
            <a:r>
              <a:rPr sz="4200" spc="9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l</a:t>
            </a:r>
            <a:r>
              <a:rPr sz="4200" spc="-99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4" baseline="2925" dirty="0" smtClean="0">
                <a:latin typeface="Calibri"/>
                <a:cs typeface="Calibri"/>
              </a:rPr>
              <a:t>l</a:t>
            </a:r>
            <a:r>
              <a:rPr sz="4200" spc="4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r</a:t>
            </a:r>
            <a:r>
              <a:rPr sz="4200" spc="4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k</a:t>
            </a:r>
            <a:r>
              <a:rPr sz="4200" spc="-70" baseline="2925" dirty="0" smtClean="0">
                <a:latin typeface="Calibri"/>
                <a:cs typeface="Calibri"/>
              </a:rPr>
              <a:t> </a:t>
            </a:r>
            <a:r>
              <a:rPr sz="4200" spc="-4" baseline="2925" dirty="0" smtClean="0">
                <a:latin typeface="Calibri"/>
                <a:cs typeface="Calibri"/>
              </a:rPr>
              <a:t>h</a:t>
            </a:r>
            <a:r>
              <a:rPr sz="4200" spc="4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z</a:t>
            </a:r>
            <a:r>
              <a:rPr sz="4200" spc="4" baseline="2925" dirty="0" smtClean="0">
                <a:latin typeface="Calibri"/>
                <a:cs typeface="Calibri"/>
              </a:rPr>
              <a:t>ı</a:t>
            </a:r>
            <a:r>
              <a:rPr sz="4200" spc="9" baseline="2925" dirty="0" smtClean="0">
                <a:latin typeface="Calibri"/>
                <a:cs typeface="Calibri"/>
              </a:rPr>
              <a:t>r</a:t>
            </a:r>
            <a:r>
              <a:rPr sz="4200" spc="-4" baseline="2925" dirty="0" smtClean="0">
                <a:latin typeface="Calibri"/>
                <a:cs typeface="Calibri"/>
              </a:rPr>
              <a:t>l</a:t>
            </a:r>
            <a:r>
              <a:rPr sz="4200" spc="4" baseline="2925" dirty="0" smtClean="0">
                <a:latin typeface="Calibri"/>
                <a:cs typeface="Calibri"/>
              </a:rPr>
              <a:t>a</a:t>
            </a:r>
            <a:r>
              <a:rPr sz="4200" spc="-4" baseline="2925" dirty="0" smtClean="0">
                <a:latin typeface="Calibri"/>
                <a:cs typeface="Calibri"/>
              </a:rPr>
              <a:t>n</a:t>
            </a:r>
            <a:r>
              <a:rPr sz="4200" spc="9" baseline="2925" dirty="0" smtClean="0">
                <a:latin typeface="Calibri"/>
                <a:cs typeface="Calibri"/>
              </a:rPr>
              <a:t>m</a:t>
            </a:r>
            <a:r>
              <a:rPr sz="4200" spc="-4" baseline="2925" dirty="0" smtClean="0">
                <a:latin typeface="Calibri"/>
                <a:cs typeface="Calibri"/>
              </a:rPr>
              <a:t>ı</a:t>
            </a:r>
            <a:r>
              <a:rPr sz="4200" spc="0" baseline="2925" dirty="0" smtClean="0">
                <a:latin typeface="Calibri"/>
                <a:cs typeface="Calibri"/>
              </a:rPr>
              <a:t>ş</a:t>
            </a:r>
            <a:r>
              <a:rPr sz="4200" spc="9" baseline="2925" dirty="0" smtClean="0">
                <a:latin typeface="Calibri"/>
                <a:cs typeface="Calibri"/>
              </a:rPr>
              <a:t>s</a:t>
            </a:r>
            <a:r>
              <a:rPr sz="4200" spc="4" baseline="2925" dirty="0" smtClean="0">
                <a:latin typeface="Calibri"/>
                <a:cs typeface="Calibri"/>
              </a:rPr>
              <a:t>ı</a:t>
            </a:r>
            <a:r>
              <a:rPr sz="4200" spc="-4" baseline="2925" dirty="0" smtClean="0">
                <a:latin typeface="Calibri"/>
                <a:cs typeface="Calibri"/>
              </a:rPr>
              <a:t>nı</a:t>
            </a:r>
            <a:r>
              <a:rPr sz="4200" spc="0" baseline="2925" dirty="0" smtClean="0">
                <a:latin typeface="Calibri"/>
                <a:cs typeface="Calibri"/>
              </a:rPr>
              <a:t>f</a:t>
            </a:r>
            <a:r>
              <a:rPr sz="4200" spc="-166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/</a:t>
            </a:r>
            <a:r>
              <a:rPr sz="4200" spc="-10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tö</a:t>
            </a:r>
            <a:r>
              <a:rPr sz="4200" spc="-4" baseline="2925" dirty="0" smtClean="0">
                <a:latin typeface="Calibri"/>
                <a:cs typeface="Calibri"/>
              </a:rPr>
              <a:t>ly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627" y="4250308"/>
            <a:ext cx="1610116" cy="1249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4" baseline="2925" dirty="0" smtClean="0">
                <a:latin typeface="Calibri"/>
                <a:cs typeface="Calibri"/>
              </a:rPr>
              <a:t>Ö</a:t>
            </a:r>
            <a:r>
              <a:rPr sz="4200" spc="0" baseline="2925" dirty="0" smtClean="0">
                <a:latin typeface="Calibri"/>
                <a:cs typeface="Calibri"/>
              </a:rPr>
              <a:t>Ğ</a:t>
            </a:r>
            <a:r>
              <a:rPr sz="4200" spc="4" baseline="2925" dirty="0" smtClean="0">
                <a:latin typeface="Calibri"/>
                <a:cs typeface="Calibri"/>
              </a:rPr>
              <a:t>REN</a:t>
            </a:r>
            <a:r>
              <a:rPr sz="4200" spc="0" baseline="2925" dirty="0" smtClean="0">
                <a:latin typeface="Calibri"/>
                <a:cs typeface="Calibri"/>
              </a:rPr>
              <a:t>ME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1—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ğ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5—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ğ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9038" y="4250308"/>
            <a:ext cx="346245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FAAL</a:t>
            </a:r>
            <a:r>
              <a:rPr sz="4200" spc="4" baseline="2925" dirty="0" smtClean="0">
                <a:latin typeface="Calibri"/>
                <a:cs typeface="Calibri"/>
              </a:rPr>
              <a:t>İYET</a:t>
            </a:r>
            <a:r>
              <a:rPr sz="4200" spc="29" baseline="2925" dirty="0" smtClean="0">
                <a:latin typeface="Calibri"/>
                <a:cs typeface="Calibri"/>
              </a:rPr>
              <a:t>İ</a:t>
            </a:r>
            <a:r>
              <a:rPr sz="4200" spc="-4" baseline="2925" dirty="0" smtClean="0">
                <a:latin typeface="Calibri"/>
                <a:cs typeface="Calibri"/>
              </a:rPr>
              <a:t>-</a:t>
            </a:r>
            <a:r>
              <a:rPr sz="4200" spc="0" baseline="2925" dirty="0" smtClean="0">
                <a:latin typeface="Calibri"/>
                <a:cs typeface="Calibri"/>
              </a:rPr>
              <a:t>2</a:t>
            </a:r>
            <a:r>
              <a:rPr sz="4200" spc="9" baseline="2925" dirty="0" smtClean="0">
                <a:latin typeface="Calibri"/>
                <a:cs typeface="Calibri"/>
              </a:rPr>
              <a:t>’</a:t>
            </a:r>
            <a:r>
              <a:rPr sz="4200" spc="-4" baseline="2925" dirty="0" smtClean="0">
                <a:latin typeface="Calibri"/>
                <a:cs typeface="Calibri"/>
              </a:rPr>
              <a:t>N</a:t>
            </a:r>
            <a:r>
              <a:rPr sz="4200" spc="4" baseline="2925" dirty="0" smtClean="0">
                <a:latin typeface="Calibri"/>
                <a:cs typeface="Calibri"/>
              </a:rPr>
              <a:t>İ</a:t>
            </a:r>
            <a:r>
              <a:rPr sz="4200" spc="0" baseline="2925" dirty="0" smtClean="0">
                <a:latin typeface="Calibri"/>
                <a:cs typeface="Calibri"/>
              </a:rPr>
              <a:t>N</a:t>
            </a:r>
            <a:r>
              <a:rPr sz="4200" spc="-184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C</a:t>
            </a:r>
            <a:r>
              <a:rPr sz="4200" spc="14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VAP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3079" y="4250308"/>
            <a:ext cx="1788098" cy="1249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4" baseline="2925" dirty="0" smtClean="0">
                <a:latin typeface="Calibri"/>
                <a:cs typeface="Calibri"/>
              </a:rPr>
              <a:t>N</a:t>
            </a:r>
            <a:r>
              <a:rPr sz="4200" spc="14" baseline="2925" dirty="0" smtClean="0">
                <a:latin typeface="Calibri"/>
                <a:cs typeface="Calibri"/>
              </a:rPr>
              <a:t>A</a:t>
            </a:r>
            <a:r>
              <a:rPr sz="4200" spc="9" baseline="2925" dirty="0" smtClean="0">
                <a:latin typeface="Calibri"/>
                <a:cs typeface="Calibri"/>
              </a:rPr>
              <a:t>H</a:t>
            </a:r>
            <a:r>
              <a:rPr sz="4200" spc="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  <a:p>
            <a:pPr marL="337304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4—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ğ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  <a:p>
            <a:pPr marL="337304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8—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ğ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6472" y="4684648"/>
            <a:ext cx="1463494" cy="8148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2—</a:t>
            </a:r>
            <a:r>
              <a:rPr sz="4200" spc="-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4" baseline="2925" dirty="0" smtClean="0">
                <a:latin typeface="Calibri"/>
                <a:cs typeface="Calibri"/>
              </a:rPr>
              <a:t>ğ</a:t>
            </a:r>
            <a:r>
              <a:rPr sz="4200" spc="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6—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ğ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07839" y="4684648"/>
            <a:ext cx="1463494" cy="8148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3—</a:t>
            </a:r>
            <a:r>
              <a:rPr sz="4200" spc="4" baseline="2925" dirty="0" smtClean="0">
                <a:latin typeface="Calibri"/>
                <a:cs typeface="Calibri"/>
              </a:rPr>
              <a:t>Ya</a:t>
            </a:r>
            <a:r>
              <a:rPr sz="4200" spc="-4" baseline="2925" dirty="0" smtClean="0">
                <a:latin typeface="Calibri"/>
                <a:cs typeface="Calibri"/>
              </a:rPr>
              <a:t>n</a:t>
            </a:r>
            <a:r>
              <a:rPr sz="4200" spc="4" baseline="2925" dirty="0" smtClean="0">
                <a:latin typeface="Calibri"/>
                <a:cs typeface="Calibri"/>
              </a:rPr>
              <a:t>l</a:t>
            </a:r>
            <a:r>
              <a:rPr sz="4200" spc="-4" baseline="2925" dirty="0" smtClean="0">
                <a:latin typeface="Calibri"/>
                <a:cs typeface="Calibri"/>
              </a:rPr>
              <a:t>ı</a:t>
            </a:r>
            <a:r>
              <a:rPr sz="4200" spc="0" baseline="2925" dirty="0" smtClean="0">
                <a:latin typeface="Calibri"/>
                <a:cs typeface="Calibri"/>
              </a:rPr>
              <a:t>ş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2800" spc="0" dirty="0" smtClean="0">
                <a:latin typeface="Calibri"/>
                <a:cs typeface="Calibri"/>
              </a:rPr>
              <a:t>7—</a:t>
            </a: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4" dirty="0" smtClean="0">
                <a:latin typeface="Calibri"/>
                <a:cs typeface="Calibri"/>
              </a:rPr>
              <a:t>ğ</a:t>
            </a:r>
            <a:r>
              <a:rPr sz="2800" spc="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706627" y="777113"/>
            <a:ext cx="146349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9—</a:t>
            </a:r>
            <a:r>
              <a:rPr sz="4200" spc="-4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4" baseline="2925" dirty="0" smtClean="0">
                <a:latin typeface="Calibri"/>
                <a:cs typeface="Calibri"/>
              </a:rPr>
              <a:t>ğ</a:t>
            </a:r>
            <a:r>
              <a:rPr sz="4200" spc="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6472" y="777113"/>
            <a:ext cx="94914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1</a:t>
            </a:r>
            <a:r>
              <a:rPr sz="4200" spc="4" baseline="2925" dirty="0" smtClean="0">
                <a:latin typeface="Calibri"/>
                <a:cs typeface="Calibri"/>
              </a:rPr>
              <a:t>0</a:t>
            </a:r>
            <a:r>
              <a:rPr sz="4200" spc="0" baseline="2925" dirty="0" smtClean="0">
                <a:latin typeface="Calibri"/>
                <a:cs typeface="Calibri"/>
              </a:rPr>
              <a:t>—C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7839" y="777113"/>
            <a:ext cx="96512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1</a:t>
            </a:r>
            <a:r>
              <a:rPr sz="4200" spc="4" baseline="2925" dirty="0" smtClean="0">
                <a:latin typeface="Calibri"/>
                <a:cs typeface="Calibri"/>
              </a:rPr>
              <a:t>1</a:t>
            </a:r>
            <a:r>
              <a:rPr sz="4200" spc="0" baseline="2925" dirty="0" smtClean="0">
                <a:latin typeface="Calibri"/>
                <a:cs typeface="Calibri"/>
              </a:rPr>
              <a:t>—A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7683" y="777113"/>
            <a:ext cx="202773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1</a:t>
            </a:r>
            <a:r>
              <a:rPr sz="4200" spc="4" baseline="2925" dirty="0" smtClean="0">
                <a:latin typeface="Calibri"/>
                <a:cs typeface="Calibri"/>
              </a:rPr>
              <a:t>2</a:t>
            </a:r>
            <a:r>
              <a:rPr sz="4200" spc="0" baseline="2925" dirty="0" smtClean="0">
                <a:latin typeface="Calibri"/>
                <a:cs typeface="Calibri"/>
              </a:rPr>
              <a:t>—</a:t>
            </a:r>
            <a:r>
              <a:rPr sz="4200" spc="4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kse</a:t>
            </a:r>
            <a:r>
              <a:rPr sz="4200" spc="9" baseline="2925" dirty="0" smtClean="0">
                <a:latin typeface="Calibri"/>
                <a:cs typeface="Calibri"/>
              </a:rPr>
              <a:t>s</a:t>
            </a:r>
            <a:r>
              <a:rPr sz="4200" spc="4" baseline="2925" dirty="0" smtClean="0">
                <a:latin typeface="Calibri"/>
                <a:cs typeface="Calibri"/>
              </a:rPr>
              <a:t>ua</a:t>
            </a:r>
            <a:r>
              <a:rPr sz="4200" spc="0" baseline="2925" dirty="0" smtClean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627" y="1211453"/>
            <a:ext cx="292515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1</a:t>
            </a:r>
            <a:r>
              <a:rPr sz="4200" spc="4" baseline="2925" dirty="0" smtClean="0">
                <a:latin typeface="Calibri"/>
                <a:cs typeface="Calibri"/>
              </a:rPr>
              <a:t>3</a:t>
            </a:r>
            <a:r>
              <a:rPr sz="4200" spc="0" baseline="2925" dirty="0" smtClean="0">
                <a:latin typeface="Calibri"/>
                <a:cs typeface="Calibri"/>
              </a:rPr>
              <a:t>—te</a:t>
            </a:r>
            <a:r>
              <a:rPr sz="4200" spc="9" baseline="2925" dirty="0" smtClean="0">
                <a:latin typeface="Calibri"/>
                <a:cs typeface="Calibri"/>
              </a:rPr>
              <a:t>rm</a:t>
            </a:r>
            <a:r>
              <a:rPr sz="4200" spc="0" baseline="2925" dirty="0" smtClean="0">
                <a:latin typeface="Calibri"/>
                <a:cs typeface="Calibri"/>
              </a:rPr>
              <a:t>of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9" baseline="2925" dirty="0" smtClean="0">
                <a:latin typeface="Calibri"/>
                <a:cs typeface="Calibri"/>
              </a:rPr>
              <a:t>z</a:t>
            </a:r>
            <a:r>
              <a:rPr sz="4200" spc="-4" baseline="2925" dirty="0" smtClean="0">
                <a:latin typeface="Calibri"/>
                <a:cs typeface="Calibri"/>
              </a:rPr>
              <a:t>y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4" baseline="2925" dirty="0" smtClean="0">
                <a:latin typeface="Calibri"/>
                <a:cs typeface="Calibri"/>
              </a:rPr>
              <a:t>l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14" baseline="2925" dirty="0" smtClean="0">
                <a:latin typeface="Calibri"/>
                <a:cs typeface="Calibri"/>
              </a:rPr>
              <a:t>j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07839" y="1211453"/>
            <a:ext cx="4199533" cy="8148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1</a:t>
            </a:r>
            <a:r>
              <a:rPr sz="4200" spc="4" baseline="2925" dirty="0" smtClean="0">
                <a:latin typeface="Calibri"/>
                <a:cs typeface="Calibri"/>
              </a:rPr>
              <a:t>4</a:t>
            </a:r>
            <a:r>
              <a:rPr sz="4200" spc="0" baseline="2925" dirty="0" smtClean="0">
                <a:latin typeface="Calibri"/>
                <a:cs typeface="Calibri"/>
              </a:rPr>
              <a:t>—öz</a:t>
            </a:r>
            <a:r>
              <a:rPr sz="4200" spc="9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l</a:t>
            </a:r>
            <a:r>
              <a:rPr sz="4200" spc="-99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4" baseline="2925" dirty="0" smtClean="0">
                <a:latin typeface="Calibri"/>
                <a:cs typeface="Calibri"/>
              </a:rPr>
              <a:t>l</a:t>
            </a:r>
            <a:r>
              <a:rPr sz="4200" spc="4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r</a:t>
            </a:r>
            <a:r>
              <a:rPr sz="4200" spc="4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k</a:t>
            </a:r>
            <a:r>
              <a:rPr sz="4200" spc="-70" baseline="2925" dirty="0" smtClean="0">
                <a:latin typeface="Calibri"/>
                <a:cs typeface="Calibri"/>
              </a:rPr>
              <a:t> </a:t>
            </a:r>
            <a:r>
              <a:rPr sz="4200" spc="-4" baseline="2925" dirty="0" smtClean="0">
                <a:latin typeface="Calibri"/>
                <a:cs typeface="Calibri"/>
              </a:rPr>
              <a:t>d</a:t>
            </a:r>
            <a:r>
              <a:rPr sz="4200" spc="4" baseline="2925" dirty="0" smtClean="0">
                <a:latin typeface="Calibri"/>
                <a:cs typeface="Calibri"/>
              </a:rPr>
              <a:t>ü</a:t>
            </a:r>
            <a:r>
              <a:rPr sz="4200" spc="0" baseline="2925" dirty="0" smtClean="0">
                <a:latin typeface="Calibri"/>
                <a:cs typeface="Calibri"/>
              </a:rPr>
              <a:t>z</a:t>
            </a:r>
            <a:r>
              <a:rPr sz="4200" spc="9" baseline="2925" dirty="0" smtClean="0">
                <a:latin typeface="Calibri"/>
                <a:cs typeface="Calibri"/>
              </a:rPr>
              <a:t>e</a:t>
            </a:r>
            <a:r>
              <a:rPr sz="4200" spc="-4" baseline="2925" dirty="0" smtClean="0">
                <a:latin typeface="Calibri"/>
                <a:cs typeface="Calibri"/>
              </a:rPr>
              <a:t>nl</a:t>
            </a:r>
            <a:r>
              <a:rPr sz="4200" spc="9" baseline="2925" dirty="0" smtClean="0">
                <a:latin typeface="Calibri"/>
                <a:cs typeface="Calibri"/>
              </a:rPr>
              <a:t>e</a:t>
            </a:r>
            <a:r>
              <a:rPr sz="4200" spc="-4" baseline="2925" dirty="0" smtClean="0">
                <a:latin typeface="Calibri"/>
                <a:cs typeface="Calibri"/>
              </a:rPr>
              <a:t>n</a:t>
            </a:r>
            <a:r>
              <a:rPr sz="4200" spc="9" baseline="2925" dirty="0" smtClean="0">
                <a:latin typeface="Calibri"/>
                <a:cs typeface="Calibri"/>
              </a:rPr>
              <a:t>m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ş</a:t>
            </a:r>
            <a:endParaRPr sz="2800">
              <a:latin typeface="Calibri"/>
              <a:cs typeface="Calibri"/>
            </a:endParaRPr>
          </a:p>
          <a:p>
            <a:pPr marL="537248" marR="561550" algn="ctr">
              <a:lnSpc>
                <a:spcPct val="101725"/>
              </a:lnSpc>
            </a:pPr>
            <a:r>
              <a:rPr sz="2800" spc="-4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ma</a:t>
            </a:r>
            <a:r>
              <a:rPr sz="2800" spc="-73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tö</a:t>
            </a:r>
            <a:r>
              <a:rPr sz="2800" spc="-4" dirty="0" smtClean="0">
                <a:latin typeface="Calibri"/>
                <a:cs typeface="Calibri"/>
              </a:rPr>
              <a:t>ly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9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8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/</a:t>
            </a:r>
            <a:r>
              <a:rPr sz="2800" spc="-1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4" dirty="0" smtClean="0">
                <a:latin typeface="Calibri"/>
                <a:cs typeface="Calibri"/>
              </a:rPr>
              <a:t>n</a:t>
            </a:r>
            <a:r>
              <a:rPr sz="2800" spc="-4" dirty="0" smtClean="0">
                <a:latin typeface="Calibri"/>
                <a:cs typeface="Calibri"/>
              </a:rPr>
              <a:t>ı</a:t>
            </a:r>
            <a:r>
              <a:rPr sz="2800" spc="0" dirty="0" smtClean="0">
                <a:latin typeface="Calibri"/>
                <a:cs typeface="Calibri"/>
              </a:rPr>
              <a:t>f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650747" y="873251"/>
            <a:ext cx="6665975" cy="489203"/>
          </a:xfrm>
          <a:custGeom>
            <a:avLst/>
            <a:gdLst/>
            <a:ahLst/>
            <a:cxnLst/>
            <a:rect l="l" t="t" r="r" b="b"/>
            <a:pathLst>
              <a:path w="6665975" h="489203">
                <a:moveTo>
                  <a:pt x="0" y="489203"/>
                </a:moveTo>
                <a:lnTo>
                  <a:pt x="6665975" y="489203"/>
                </a:lnTo>
                <a:lnTo>
                  <a:pt x="66659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0747" y="797051"/>
            <a:ext cx="6665975" cy="74675"/>
          </a:xfrm>
          <a:custGeom>
            <a:avLst/>
            <a:gdLst/>
            <a:ahLst/>
            <a:cxnLst/>
            <a:rect l="l" t="t" r="r" b="b"/>
            <a:pathLst>
              <a:path w="6665975" h="74675">
                <a:moveTo>
                  <a:pt x="0" y="74675"/>
                </a:moveTo>
                <a:lnTo>
                  <a:pt x="6665975" y="74675"/>
                </a:lnTo>
                <a:lnTo>
                  <a:pt x="66659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182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18247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440179"/>
            <a:ext cx="6665975" cy="74675"/>
          </a:xfrm>
          <a:custGeom>
            <a:avLst/>
            <a:gdLst/>
            <a:ahLst/>
            <a:cxnLst/>
            <a:rect l="l" t="t" r="r" b="b"/>
            <a:pathLst>
              <a:path w="6665975" h="74675">
                <a:moveTo>
                  <a:pt x="0" y="74675"/>
                </a:moveTo>
                <a:lnTo>
                  <a:pt x="6665975" y="74675"/>
                </a:lnTo>
                <a:lnTo>
                  <a:pt x="66659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747" y="1363979"/>
            <a:ext cx="6665975" cy="74675"/>
          </a:xfrm>
          <a:custGeom>
            <a:avLst/>
            <a:gdLst/>
            <a:ahLst/>
            <a:cxnLst/>
            <a:rect l="l" t="t" r="r" b="b"/>
            <a:pathLst>
              <a:path w="6665975" h="74675">
                <a:moveTo>
                  <a:pt x="0" y="74675"/>
                </a:moveTo>
                <a:lnTo>
                  <a:pt x="6665975" y="74675"/>
                </a:lnTo>
                <a:lnTo>
                  <a:pt x="66659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94447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18247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18247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9444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824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6627" y="1580641"/>
            <a:ext cx="8647509" cy="3661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15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ebe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4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9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çt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rş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za</a:t>
            </a:r>
            <a:endParaRPr sz="3000">
              <a:latin typeface="Calibri"/>
              <a:cs typeface="Calibri"/>
            </a:endParaRPr>
          </a:p>
          <a:p>
            <a:pPr marL="12700" marR="824188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bile</a:t>
            </a:r>
            <a:r>
              <a:rPr sz="3000" spc="4" dirty="0" smtClean="0">
                <a:latin typeface="Calibri"/>
                <a:cs typeface="Calibri"/>
              </a:rPr>
              <a:t>ce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şu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462280">
              <a:lnSpc>
                <a:spcPts val="3660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(ş</a:t>
            </a:r>
            <a:r>
              <a:rPr sz="3000" spc="-4" dirty="0" smtClean="0">
                <a:latin typeface="Calibri"/>
                <a:cs typeface="Calibri"/>
              </a:rPr>
              <a:t>ii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zyon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57690" y="3439922"/>
            <a:ext cx="55001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681913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666749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2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4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3000" b="1" spc="1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7485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393685" y="872489"/>
            <a:ext cx="75438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6667499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651306" cy="1337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Ok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5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si</a:t>
            </a:r>
            <a:r>
              <a:rPr sz="4500" spc="-7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1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ull</a:t>
            </a:r>
            <a:r>
              <a:rPr sz="4500" spc="4" baseline="2730" dirty="0" smtClean="0">
                <a:latin typeface="Calibri"/>
                <a:cs typeface="Calibri"/>
              </a:rPr>
              <a:t>anı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</a:t>
            </a:r>
            <a:r>
              <a:rPr sz="4500" spc="4" baseline="2730" dirty="0" smtClean="0">
                <a:latin typeface="Calibri"/>
                <a:cs typeface="Calibri"/>
              </a:rPr>
              <a:t>ik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endParaRPr sz="3000">
              <a:latin typeface="Calibri"/>
              <a:cs typeface="Calibri"/>
            </a:endParaRPr>
          </a:p>
          <a:p>
            <a:pPr marL="12700" marR="97255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da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dül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lec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5702807" cy="489203"/>
          </a:xfrm>
          <a:custGeom>
            <a:avLst/>
            <a:gdLst/>
            <a:ahLst/>
            <a:cxnLst/>
            <a:rect l="l" t="t" r="r" b="b"/>
            <a:pathLst>
              <a:path w="5702807" h="489203">
                <a:moveTo>
                  <a:pt x="0" y="489203"/>
                </a:moveTo>
                <a:lnTo>
                  <a:pt x="5702807" y="489203"/>
                </a:lnTo>
                <a:lnTo>
                  <a:pt x="570280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5702807" cy="74675"/>
          </a:xfrm>
          <a:custGeom>
            <a:avLst/>
            <a:gdLst/>
            <a:ahLst/>
            <a:cxnLst/>
            <a:rect l="l" t="t" r="r" b="b"/>
            <a:pathLst>
              <a:path w="5702807" h="74675">
                <a:moveTo>
                  <a:pt x="0" y="74675"/>
                </a:moveTo>
                <a:lnTo>
                  <a:pt x="5702807" y="74675"/>
                </a:lnTo>
                <a:lnTo>
                  <a:pt x="570280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55079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55079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5702807" cy="74675"/>
          </a:xfrm>
          <a:custGeom>
            <a:avLst/>
            <a:gdLst/>
            <a:ahLst/>
            <a:cxnLst/>
            <a:rect l="l" t="t" r="r" b="b"/>
            <a:pathLst>
              <a:path w="5702807" h="74675">
                <a:moveTo>
                  <a:pt x="0" y="74675"/>
                </a:moveTo>
                <a:lnTo>
                  <a:pt x="5702807" y="74675"/>
                </a:lnTo>
                <a:lnTo>
                  <a:pt x="570280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5702807" cy="74675"/>
          </a:xfrm>
          <a:custGeom>
            <a:avLst/>
            <a:gdLst/>
            <a:ahLst/>
            <a:cxnLst/>
            <a:rect l="l" t="t" r="r" b="b"/>
            <a:pathLst>
              <a:path w="5702807" h="74675">
                <a:moveTo>
                  <a:pt x="0" y="74675"/>
                </a:moveTo>
                <a:lnTo>
                  <a:pt x="5702807" y="74675"/>
                </a:lnTo>
                <a:lnTo>
                  <a:pt x="570280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31279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55079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55079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3127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5507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037170" cy="3661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;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25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4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ol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nne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.),</a:t>
            </a:r>
            <a:endParaRPr sz="3000">
              <a:latin typeface="Calibri"/>
              <a:cs typeface="Calibri"/>
            </a:endParaRPr>
          </a:p>
          <a:p>
            <a:pPr marL="12700" marR="322313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bebe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bib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3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.),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  <a:spcBef>
                <a:spcPts val="10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vi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54" dirty="0" smtClean="0">
                <a:latin typeface="Calibri"/>
                <a:cs typeface="Calibri"/>
              </a:rPr>
              <a:t>.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on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hip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585596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570433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4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4317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43051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5704331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9389363" cy="475487"/>
          </a:xfrm>
          <a:custGeom>
            <a:avLst/>
            <a:gdLst/>
            <a:ahLst/>
            <a:cxnLst/>
            <a:rect l="l" t="t" r="r" b="b"/>
            <a:pathLst>
              <a:path w="9389363" h="475487">
                <a:moveTo>
                  <a:pt x="0" y="475487"/>
                </a:moveTo>
                <a:lnTo>
                  <a:pt x="9389363" y="475487"/>
                </a:lnTo>
                <a:lnTo>
                  <a:pt x="9389363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9389363" cy="74675"/>
          </a:xfrm>
          <a:custGeom>
            <a:avLst/>
            <a:gdLst/>
            <a:ahLst/>
            <a:cxnLst/>
            <a:rect l="l" t="t" r="r" b="b"/>
            <a:pathLst>
              <a:path w="9389363" h="74675">
                <a:moveTo>
                  <a:pt x="0" y="74675"/>
                </a:moveTo>
                <a:lnTo>
                  <a:pt x="9389363" y="74675"/>
                </a:lnTo>
                <a:lnTo>
                  <a:pt x="938936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41635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41635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873251"/>
            <a:ext cx="74676" cy="475487"/>
          </a:xfrm>
          <a:custGeom>
            <a:avLst/>
            <a:gdLst/>
            <a:ahLst/>
            <a:cxnLst/>
            <a:rect l="l" t="t" r="r" b="b"/>
            <a:pathLst>
              <a:path w="74676" h="475487">
                <a:moveTo>
                  <a:pt x="0" y="475487"/>
                </a:moveTo>
                <a:lnTo>
                  <a:pt x="74676" y="475487"/>
                </a:lnTo>
                <a:lnTo>
                  <a:pt x="74676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17835" y="873251"/>
            <a:ext cx="74675" cy="475487"/>
          </a:xfrm>
          <a:custGeom>
            <a:avLst/>
            <a:gdLst/>
            <a:ahLst/>
            <a:cxnLst/>
            <a:rect l="l" t="t" r="r" b="b"/>
            <a:pathLst>
              <a:path w="74675" h="475487">
                <a:moveTo>
                  <a:pt x="0" y="475487"/>
                </a:moveTo>
                <a:lnTo>
                  <a:pt x="74675" y="475487"/>
                </a:lnTo>
                <a:lnTo>
                  <a:pt x="74675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41635" y="873251"/>
            <a:ext cx="74675" cy="475487"/>
          </a:xfrm>
          <a:custGeom>
            <a:avLst/>
            <a:gdLst/>
            <a:ahLst/>
            <a:cxnLst/>
            <a:rect l="l" t="t" r="r" b="b"/>
            <a:pathLst>
              <a:path w="74675" h="475487">
                <a:moveTo>
                  <a:pt x="0" y="475487"/>
                </a:moveTo>
                <a:lnTo>
                  <a:pt x="74675" y="475487"/>
                </a:lnTo>
                <a:lnTo>
                  <a:pt x="74675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747" y="1350263"/>
            <a:ext cx="9389363" cy="477011"/>
          </a:xfrm>
          <a:custGeom>
            <a:avLst/>
            <a:gdLst/>
            <a:ahLst/>
            <a:cxnLst/>
            <a:rect l="l" t="t" r="r" b="b"/>
            <a:pathLst>
              <a:path w="9389363" h="477011">
                <a:moveTo>
                  <a:pt x="0" y="477011"/>
                </a:moveTo>
                <a:lnTo>
                  <a:pt x="9389363" y="477011"/>
                </a:lnTo>
                <a:lnTo>
                  <a:pt x="9389363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4547" y="182879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0747" y="1904999"/>
            <a:ext cx="9389363" cy="74675"/>
          </a:xfrm>
          <a:custGeom>
            <a:avLst/>
            <a:gdLst/>
            <a:ahLst/>
            <a:cxnLst/>
            <a:rect l="l" t="t" r="r" b="b"/>
            <a:pathLst>
              <a:path w="9389363" h="74675">
                <a:moveTo>
                  <a:pt x="0" y="74675"/>
                </a:moveTo>
                <a:lnTo>
                  <a:pt x="9389363" y="74675"/>
                </a:lnTo>
                <a:lnTo>
                  <a:pt x="938936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0747" y="1828799"/>
            <a:ext cx="9389363" cy="74675"/>
          </a:xfrm>
          <a:custGeom>
            <a:avLst/>
            <a:gdLst/>
            <a:ahLst/>
            <a:cxnLst/>
            <a:rect l="l" t="t" r="r" b="b"/>
            <a:pathLst>
              <a:path w="9389363" h="74675">
                <a:moveTo>
                  <a:pt x="0" y="74675"/>
                </a:moveTo>
                <a:lnTo>
                  <a:pt x="9389363" y="74675"/>
                </a:lnTo>
                <a:lnTo>
                  <a:pt x="938936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17835" y="182879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41635" y="190499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41635" y="182879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4547" y="1350263"/>
            <a:ext cx="74676" cy="477011"/>
          </a:xfrm>
          <a:custGeom>
            <a:avLst/>
            <a:gdLst/>
            <a:ahLst/>
            <a:cxnLst/>
            <a:rect l="l" t="t" r="r" b="b"/>
            <a:pathLst>
              <a:path w="74676" h="477011">
                <a:moveTo>
                  <a:pt x="0" y="477011"/>
                </a:moveTo>
                <a:lnTo>
                  <a:pt x="74676" y="477011"/>
                </a:lnTo>
                <a:lnTo>
                  <a:pt x="74676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117835" y="1350263"/>
            <a:ext cx="74675" cy="477011"/>
          </a:xfrm>
          <a:custGeom>
            <a:avLst/>
            <a:gdLst/>
            <a:ahLst/>
            <a:cxnLst/>
            <a:rect l="l" t="t" r="r" b="b"/>
            <a:pathLst>
              <a:path w="74675" h="477011">
                <a:moveTo>
                  <a:pt x="0" y="477011"/>
                </a:moveTo>
                <a:lnTo>
                  <a:pt x="74675" y="477011"/>
                </a:lnTo>
                <a:lnTo>
                  <a:pt x="74675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041635" y="1350263"/>
            <a:ext cx="74675" cy="477011"/>
          </a:xfrm>
          <a:custGeom>
            <a:avLst/>
            <a:gdLst/>
            <a:ahLst/>
            <a:cxnLst/>
            <a:rect l="l" t="t" r="r" b="b"/>
            <a:pathLst>
              <a:path w="74675" h="477011">
                <a:moveTo>
                  <a:pt x="0" y="477011"/>
                </a:moveTo>
                <a:lnTo>
                  <a:pt x="74675" y="477011"/>
                </a:lnTo>
                <a:lnTo>
                  <a:pt x="74675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2045461"/>
            <a:ext cx="9079048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7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2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3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3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 marR="522584" algn="just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Ez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ığ</a:t>
            </a:r>
            <a:r>
              <a:rPr sz="3000" spc="-4" dirty="0" smtClean="0">
                <a:latin typeface="Calibri"/>
                <a:cs typeface="Calibri"/>
              </a:rPr>
              <a:t>ının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25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20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amamakta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2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amamakta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2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 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9542525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1031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9390887" cy="955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10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7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Ço</a:t>
            </a:r>
            <a:r>
              <a:rPr sz="3000" b="1" spc="1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3000" b="1" spc="-10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-9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endParaRPr sz="3000">
              <a:latin typeface="Calibri"/>
              <a:cs typeface="Calibri"/>
            </a:endParaRPr>
          </a:p>
          <a:p>
            <a:pPr marL="69342">
              <a:lnSpc>
                <a:spcPts val="3650"/>
              </a:lnSpc>
              <a:spcBef>
                <a:spcPts val="182"/>
              </a:spcBef>
            </a:pP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b="1" spc="4" baseline="182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500" b="1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500" b="1" spc="4" baseline="182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0873" y="872489"/>
            <a:ext cx="76200" cy="1031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0117073" y="872489"/>
            <a:ext cx="75438" cy="1031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828037"/>
            <a:ext cx="9390887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650747" y="797051"/>
            <a:ext cx="3287267" cy="489203"/>
          </a:xfrm>
          <a:custGeom>
            <a:avLst/>
            <a:gdLst/>
            <a:ahLst/>
            <a:cxnLst/>
            <a:rect l="l" t="t" r="r" b="b"/>
            <a:pathLst>
              <a:path w="3287267" h="489203">
                <a:moveTo>
                  <a:pt x="0" y="489203"/>
                </a:moveTo>
                <a:lnTo>
                  <a:pt x="3287267" y="489203"/>
                </a:lnTo>
                <a:lnTo>
                  <a:pt x="328726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45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0747" y="720851"/>
            <a:ext cx="3287267" cy="74675"/>
          </a:xfrm>
          <a:custGeom>
            <a:avLst/>
            <a:gdLst/>
            <a:ahLst/>
            <a:cxnLst/>
            <a:rect l="l" t="t" r="r" b="b"/>
            <a:pathLst>
              <a:path w="3287267" h="74675">
                <a:moveTo>
                  <a:pt x="0" y="74675"/>
                </a:moveTo>
                <a:lnTo>
                  <a:pt x="3287267" y="74675"/>
                </a:lnTo>
                <a:lnTo>
                  <a:pt x="328726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39539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39539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4547" y="12877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0747" y="1287779"/>
            <a:ext cx="3287267" cy="74675"/>
          </a:xfrm>
          <a:custGeom>
            <a:avLst/>
            <a:gdLst/>
            <a:ahLst/>
            <a:cxnLst/>
            <a:rect l="l" t="t" r="r" b="b"/>
            <a:pathLst>
              <a:path w="3287267" h="74675">
                <a:moveTo>
                  <a:pt x="0" y="74675"/>
                </a:moveTo>
                <a:lnTo>
                  <a:pt x="3287267" y="74675"/>
                </a:lnTo>
                <a:lnTo>
                  <a:pt x="328726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39539" y="12877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4547" y="7970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39539" y="7970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0747" y="1531619"/>
            <a:ext cx="2679191" cy="489203"/>
          </a:xfrm>
          <a:custGeom>
            <a:avLst/>
            <a:gdLst/>
            <a:ahLst/>
            <a:cxnLst/>
            <a:rect l="l" t="t" r="r" b="b"/>
            <a:pathLst>
              <a:path w="2679191" h="489203">
                <a:moveTo>
                  <a:pt x="0" y="489203"/>
                </a:moveTo>
                <a:lnTo>
                  <a:pt x="2679191" y="489203"/>
                </a:lnTo>
                <a:lnTo>
                  <a:pt x="2679191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45541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55419"/>
            <a:ext cx="2679191" cy="74675"/>
          </a:xfrm>
          <a:custGeom>
            <a:avLst/>
            <a:gdLst/>
            <a:ahLst/>
            <a:cxnLst/>
            <a:rect l="l" t="t" r="r" b="b"/>
            <a:pathLst>
              <a:path w="2679191" h="74675">
                <a:moveTo>
                  <a:pt x="0" y="74675"/>
                </a:moveTo>
                <a:lnTo>
                  <a:pt x="2679191" y="74675"/>
                </a:lnTo>
                <a:lnTo>
                  <a:pt x="267919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31463" y="145541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4547" y="2022347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0747" y="2098547"/>
            <a:ext cx="2679191" cy="74675"/>
          </a:xfrm>
          <a:custGeom>
            <a:avLst/>
            <a:gdLst/>
            <a:ahLst/>
            <a:cxnLst/>
            <a:rect l="l" t="t" r="r" b="b"/>
            <a:pathLst>
              <a:path w="2679191" h="74675">
                <a:moveTo>
                  <a:pt x="0" y="74675"/>
                </a:moveTo>
                <a:lnTo>
                  <a:pt x="2679191" y="74675"/>
                </a:lnTo>
                <a:lnTo>
                  <a:pt x="267919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0747" y="2022347"/>
            <a:ext cx="2679191" cy="74675"/>
          </a:xfrm>
          <a:custGeom>
            <a:avLst/>
            <a:gdLst/>
            <a:ahLst/>
            <a:cxnLst/>
            <a:rect l="l" t="t" r="r" b="b"/>
            <a:pathLst>
              <a:path w="2679191" h="74675">
                <a:moveTo>
                  <a:pt x="0" y="74675"/>
                </a:moveTo>
                <a:lnTo>
                  <a:pt x="2679191" y="74675"/>
                </a:lnTo>
                <a:lnTo>
                  <a:pt x="267919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07663" y="2022347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1463" y="2098547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31463" y="2022347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4547" y="1531619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07663" y="1531619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31463" y="1531619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6627" y="2239009"/>
            <a:ext cx="8953704" cy="3196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7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8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ede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13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aç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40" baseline="2730" dirty="0" smtClean="0">
                <a:latin typeface="Calibri"/>
                <a:cs typeface="Calibri"/>
              </a:rPr>
              <a:t> </a:t>
            </a:r>
            <a:r>
              <a:rPr sz="4500" spc="-1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amaç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ol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liğ</a:t>
            </a:r>
            <a:r>
              <a:rPr sz="3000" spc="-4" dirty="0" smtClean="0">
                <a:latin typeface="Calibri"/>
                <a:cs typeface="Calibri"/>
              </a:rPr>
              <a:t>idi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l 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ğit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-4" dirty="0" smtClean="0">
                <a:latin typeface="Calibri"/>
                <a:cs typeface="Calibri"/>
              </a:rPr>
              <a:t>nde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du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akta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4547" y="1455419"/>
            <a:ext cx="2832353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11" name="object 11"/>
          <p:cNvSpPr txBox="1"/>
          <p:nvPr/>
        </p:nvSpPr>
        <p:spPr>
          <a:xfrm>
            <a:off x="574547" y="1530857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49985" y="1530857"/>
            <a:ext cx="2680715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-7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-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30701" y="1530857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406901" y="1530857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49985" y="2021585"/>
            <a:ext cx="2680715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343966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328879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2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Tür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877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287017"/>
            <a:ext cx="3288791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35736" y="1124712"/>
            <a:ext cx="3348227" cy="3323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76564" y="784946"/>
            <a:ext cx="9252155" cy="45006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8732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;</a:t>
            </a:r>
            <a:r>
              <a:rPr sz="4500" spc="-12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endi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3629151" marR="779809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dün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akk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9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3629151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ac</a:t>
            </a:r>
            <a:r>
              <a:rPr sz="3000" spc="-4" dirty="0" smtClean="0">
                <a:latin typeface="Calibri"/>
                <a:cs typeface="Calibri"/>
              </a:rPr>
              <a:t>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3629151" marR="197731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ünü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mg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2925"/>
              </a:lnSpc>
              <a:spcBef>
                <a:spcPts val="146"/>
              </a:spcBef>
            </a:pPr>
            <a:r>
              <a:rPr sz="3600" i="1" spc="0" baseline="1137" dirty="0" smtClean="0">
                <a:latin typeface="Calibri"/>
                <a:cs typeface="Calibri"/>
              </a:rPr>
              <a:t>D</a:t>
            </a:r>
            <a:r>
              <a:rPr sz="3600" i="1" spc="4" baseline="1137" dirty="0" smtClean="0">
                <a:latin typeface="Calibri"/>
                <a:cs typeface="Calibri"/>
              </a:rPr>
              <a:t>r</a:t>
            </a:r>
            <a:r>
              <a:rPr sz="3600" i="1" spc="0" baseline="1137" dirty="0" smtClean="0">
                <a:latin typeface="Calibri"/>
                <a:cs typeface="Calibri"/>
              </a:rPr>
              <a:t>amatik</a:t>
            </a:r>
            <a:r>
              <a:rPr sz="3600" i="1" spc="-91" baseline="1137" dirty="0" smtClean="0">
                <a:latin typeface="Calibri"/>
                <a:cs typeface="Calibri"/>
              </a:rPr>
              <a:t> </a:t>
            </a:r>
            <a:r>
              <a:rPr sz="3600" i="1" spc="4" baseline="1137" dirty="0" smtClean="0">
                <a:latin typeface="Calibri"/>
                <a:cs typeface="Calibri"/>
              </a:rPr>
              <a:t>e</a:t>
            </a:r>
            <a:r>
              <a:rPr sz="3600" i="1" spc="-9" baseline="1137" dirty="0" smtClean="0">
                <a:latin typeface="Calibri"/>
                <a:cs typeface="Calibri"/>
              </a:rPr>
              <a:t>t</a:t>
            </a:r>
            <a:r>
              <a:rPr sz="3600" i="1" spc="0" baseline="1137" dirty="0" smtClean="0">
                <a:latin typeface="Calibri"/>
                <a:cs typeface="Calibri"/>
              </a:rPr>
              <a:t>kinlikl</a:t>
            </a:r>
            <a:r>
              <a:rPr sz="3600" i="1" spc="-4" baseline="1137" dirty="0" smtClean="0">
                <a:latin typeface="Calibri"/>
                <a:cs typeface="Calibri"/>
              </a:rPr>
              <a:t>e</a:t>
            </a:r>
            <a:r>
              <a:rPr sz="3600" i="1" spc="0" baseline="1137" dirty="0" smtClean="0">
                <a:latin typeface="Calibri"/>
                <a:cs typeface="Calibri"/>
              </a:rPr>
              <a:t>r</a:t>
            </a:r>
            <a:r>
              <a:rPr sz="3600" i="1" spc="-95" baseline="1137" dirty="0" smtClean="0">
                <a:latin typeface="Calibri"/>
                <a:cs typeface="Calibri"/>
              </a:rPr>
              <a:t> </a:t>
            </a:r>
            <a:r>
              <a:rPr sz="3600" i="1" spc="0" baseline="1137" dirty="0" smtClean="0">
                <a:latin typeface="Calibri"/>
                <a:cs typeface="Calibri"/>
              </a:rPr>
              <a:t>ve</a:t>
            </a:r>
            <a:r>
              <a:rPr sz="3600" i="1" spc="-22" baseline="1137" dirty="0" smtClean="0">
                <a:latin typeface="Calibri"/>
                <a:cs typeface="Calibri"/>
              </a:rPr>
              <a:t> </a:t>
            </a:r>
            <a:r>
              <a:rPr sz="3600" i="1" spc="0" baseline="1137" dirty="0" smtClean="0">
                <a:latin typeface="Calibri"/>
                <a:cs typeface="Calibri"/>
              </a:rPr>
              <a:t>çocukla</a:t>
            </a:r>
            <a:r>
              <a:rPr sz="3600" i="1" spc="4" baseline="1137" dirty="0" smtClean="0">
                <a:latin typeface="Calibri"/>
                <a:cs typeface="Calibri"/>
              </a:rPr>
              <a:t>r</a:t>
            </a:r>
            <a:r>
              <a:rPr sz="3600" i="1" spc="0" baseline="1137" dirty="0" smtClean="0">
                <a:latin typeface="Calibri"/>
                <a:cs typeface="Calibri"/>
              </a:rPr>
              <a:t>a</a:t>
            </a:r>
            <a:r>
              <a:rPr sz="3600" i="1" spc="-93" baseline="1137" dirty="0" smtClean="0">
                <a:latin typeface="Calibri"/>
                <a:cs typeface="Calibri"/>
              </a:rPr>
              <a:t> </a:t>
            </a:r>
            <a:r>
              <a:rPr sz="3600" i="1" spc="0" baseline="1137" dirty="0" smtClean="0">
                <a:latin typeface="Calibri"/>
                <a:cs typeface="Calibri"/>
              </a:rPr>
              <a:t>f</a:t>
            </a:r>
            <a:r>
              <a:rPr sz="3600" i="1" spc="50" baseline="1137" dirty="0" smtClean="0">
                <a:latin typeface="Calibri"/>
                <a:cs typeface="Calibri"/>
              </a:rPr>
              <a:t>a</a:t>
            </a:r>
            <a:r>
              <a:rPr sz="3600" i="1" spc="-14" baseline="1137" dirty="0" smtClean="0">
                <a:latin typeface="Calibri"/>
                <a:cs typeface="Calibri"/>
              </a:rPr>
              <a:t>y</a:t>
            </a:r>
            <a:r>
              <a:rPr sz="3600" i="1" spc="0" baseline="1137" dirty="0" smtClean="0">
                <a:latin typeface="Calibri"/>
                <a:cs typeface="Calibri"/>
              </a:rPr>
              <a:t>dala</a:t>
            </a:r>
            <a:r>
              <a:rPr sz="3600" i="1" spc="4" baseline="1137" dirty="0" smtClean="0">
                <a:latin typeface="Calibri"/>
                <a:cs typeface="Calibri"/>
              </a:rPr>
              <a:t>r</a:t>
            </a:r>
            <a:r>
              <a:rPr sz="3600" i="1" spc="0" baseline="1137" dirty="0" smtClean="0">
                <a:latin typeface="Calibri"/>
                <a:cs typeface="Calibri"/>
              </a:rPr>
              <a:t>ı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663012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1419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Ok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5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si</a:t>
            </a:r>
            <a:r>
              <a:rPr sz="4500" spc="-7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1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m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4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tak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me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makta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kç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tak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50747" y="797051"/>
            <a:ext cx="9389363" cy="475487"/>
          </a:xfrm>
          <a:custGeom>
            <a:avLst/>
            <a:gdLst/>
            <a:ahLst/>
            <a:cxnLst/>
            <a:rect l="l" t="t" r="r" b="b"/>
            <a:pathLst>
              <a:path w="9389363" h="475487">
                <a:moveTo>
                  <a:pt x="0" y="475487"/>
                </a:moveTo>
                <a:lnTo>
                  <a:pt x="9389363" y="475487"/>
                </a:lnTo>
                <a:lnTo>
                  <a:pt x="9389363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0747" y="720851"/>
            <a:ext cx="9389363" cy="74675"/>
          </a:xfrm>
          <a:custGeom>
            <a:avLst/>
            <a:gdLst/>
            <a:ahLst/>
            <a:cxnLst/>
            <a:rect l="l" t="t" r="r" b="b"/>
            <a:pathLst>
              <a:path w="9389363" h="74675">
                <a:moveTo>
                  <a:pt x="0" y="74675"/>
                </a:moveTo>
                <a:lnTo>
                  <a:pt x="9389363" y="74675"/>
                </a:lnTo>
                <a:lnTo>
                  <a:pt x="938936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41635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4547" y="797051"/>
            <a:ext cx="74676" cy="475487"/>
          </a:xfrm>
          <a:custGeom>
            <a:avLst/>
            <a:gdLst/>
            <a:ahLst/>
            <a:cxnLst/>
            <a:rect l="l" t="t" r="r" b="b"/>
            <a:pathLst>
              <a:path w="74676" h="475487">
                <a:moveTo>
                  <a:pt x="0" y="475487"/>
                </a:moveTo>
                <a:lnTo>
                  <a:pt x="74676" y="475487"/>
                </a:lnTo>
                <a:lnTo>
                  <a:pt x="74676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41635" y="797051"/>
            <a:ext cx="74675" cy="475487"/>
          </a:xfrm>
          <a:custGeom>
            <a:avLst/>
            <a:gdLst/>
            <a:ahLst/>
            <a:cxnLst/>
            <a:rect l="l" t="t" r="r" b="b"/>
            <a:pathLst>
              <a:path w="74675" h="475487">
                <a:moveTo>
                  <a:pt x="0" y="475487"/>
                </a:moveTo>
                <a:lnTo>
                  <a:pt x="74675" y="475487"/>
                </a:lnTo>
                <a:lnTo>
                  <a:pt x="74675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0747" y="1274063"/>
            <a:ext cx="9389363" cy="477011"/>
          </a:xfrm>
          <a:custGeom>
            <a:avLst/>
            <a:gdLst/>
            <a:ahLst/>
            <a:cxnLst/>
            <a:rect l="l" t="t" r="r" b="b"/>
            <a:pathLst>
              <a:path w="9389363" h="477011">
                <a:moveTo>
                  <a:pt x="0" y="477011"/>
                </a:moveTo>
                <a:lnTo>
                  <a:pt x="9389363" y="477011"/>
                </a:lnTo>
                <a:lnTo>
                  <a:pt x="9389363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75259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752599"/>
            <a:ext cx="9389363" cy="74675"/>
          </a:xfrm>
          <a:custGeom>
            <a:avLst/>
            <a:gdLst/>
            <a:ahLst/>
            <a:cxnLst/>
            <a:rect l="l" t="t" r="r" b="b"/>
            <a:pathLst>
              <a:path w="9389363" h="74675">
                <a:moveTo>
                  <a:pt x="0" y="74675"/>
                </a:moveTo>
                <a:lnTo>
                  <a:pt x="9389363" y="74675"/>
                </a:lnTo>
                <a:lnTo>
                  <a:pt x="938936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41635" y="175259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4547" y="1274063"/>
            <a:ext cx="74676" cy="477011"/>
          </a:xfrm>
          <a:custGeom>
            <a:avLst/>
            <a:gdLst/>
            <a:ahLst/>
            <a:cxnLst/>
            <a:rect l="l" t="t" r="r" b="b"/>
            <a:pathLst>
              <a:path w="74676" h="477011">
                <a:moveTo>
                  <a:pt x="0" y="477011"/>
                </a:moveTo>
                <a:lnTo>
                  <a:pt x="74676" y="477011"/>
                </a:lnTo>
                <a:lnTo>
                  <a:pt x="74676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41635" y="1274063"/>
            <a:ext cx="74675" cy="477011"/>
          </a:xfrm>
          <a:custGeom>
            <a:avLst/>
            <a:gdLst/>
            <a:ahLst/>
            <a:cxnLst/>
            <a:rect l="l" t="t" r="r" b="b"/>
            <a:pathLst>
              <a:path w="74675" h="477011">
                <a:moveTo>
                  <a:pt x="0" y="477011"/>
                </a:moveTo>
                <a:lnTo>
                  <a:pt x="74675" y="477011"/>
                </a:lnTo>
                <a:lnTo>
                  <a:pt x="74675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6627" y="1893061"/>
            <a:ext cx="9141530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2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bili</a:t>
            </a:r>
            <a:r>
              <a:rPr sz="4500" spc="0" baseline="2730" dirty="0" smtClean="0">
                <a:latin typeface="Calibri"/>
                <a:cs typeface="Calibri"/>
              </a:rPr>
              <a:t>şs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2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 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ya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2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6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278500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ünlü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ble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ni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9541763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10309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9390887" cy="955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10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4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Ço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3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3000" b="1" spc="-9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imi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endParaRPr sz="3000">
              <a:latin typeface="Calibri"/>
              <a:cs typeface="Calibri"/>
            </a:endParaRPr>
          </a:p>
          <a:p>
            <a:pPr marL="69342">
              <a:lnSpc>
                <a:spcPts val="3650"/>
              </a:lnSpc>
              <a:spcBef>
                <a:spcPts val="182"/>
              </a:spcBef>
            </a:pP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b="1" spc="4" baseline="182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500" b="1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500" b="1" spc="4" baseline="182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40873" y="796289"/>
            <a:ext cx="75438" cy="10309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751837"/>
            <a:ext cx="9390887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86105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Böy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9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ro</a:t>
            </a:r>
            <a:r>
              <a:rPr sz="4500" spc="-4" baseline="2730" dirty="0" smtClean="0">
                <a:latin typeface="Calibri"/>
                <a:cs typeface="Calibri"/>
              </a:rPr>
              <a:t>ble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7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11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5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ib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126487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mkâ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3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22859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gi</a:t>
            </a:r>
            <a:r>
              <a:rPr sz="3000" spc="0" dirty="0" smtClean="0">
                <a:latin typeface="Calibri"/>
                <a:cs typeface="Calibri"/>
              </a:rPr>
              <a:t>n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ih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katk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att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48586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6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ücü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6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ihin</a:t>
            </a:r>
            <a:r>
              <a:rPr sz="4500" spc="9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ca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ndı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5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ıdı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r>
              <a:rPr sz="4500" spc="-9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algn="just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 z</a:t>
            </a:r>
            <a:r>
              <a:rPr sz="3000" spc="-4" dirty="0" smtClean="0">
                <a:latin typeface="Calibri"/>
                <a:cs typeface="Calibri"/>
              </a:rPr>
              <a:t>ihin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dın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ihi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5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50747" y="797051"/>
            <a:ext cx="7229855" cy="489203"/>
          </a:xfrm>
          <a:custGeom>
            <a:avLst/>
            <a:gdLst/>
            <a:ahLst/>
            <a:cxnLst/>
            <a:rect l="l" t="t" r="r" b="b"/>
            <a:pathLst>
              <a:path w="7229855" h="489203">
                <a:moveTo>
                  <a:pt x="0" y="489203"/>
                </a:moveTo>
                <a:lnTo>
                  <a:pt x="7229855" y="489203"/>
                </a:lnTo>
                <a:lnTo>
                  <a:pt x="722985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5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747" y="720851"/>
            <a:ext cx="7229855" cy="74675"/>
          </a:xfrm>
          <a:custGeom>
            <a:avLst/>
            <a:gdLst/>
            <a:ahLst/>
            <a:cxnLst/>
            <a:rect l="l" t="t" r="r" b="b"/>
            <a:pathLst>
              <a:path w="7229855" h="74675">
                <a:moveTo>
                  <a:pt x="0" y="74675"/>
                </a:moveTo>
                <a:lnTo>
                  <a:pt x="7229855" y="74675"/>
                </a:lnTo>
                <a:lnTo>
                  <a:pt x="72298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8212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82127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547" y="12877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7" y="1287779"/>
            <a:ext cx="7229855" cy="74675"/>
          </a:xfrm>
          <a:custGeom>
            <a:avLst/>
            <a:gdLst/>
            <a:ahLst/>
            <a:cxnLst/>
            <a:rect l="l" t="t" r="r" b="b"/>
            <a:pathLst>
              <a:path w="7229855" h="74675">
                <a:moveTo>
                  <a:pt x="0" y="74675"/>
                </a:moveTo>
                <a:lnTo>
                  <a:pt x="7229855" y="74675"/>
                </a:lnTo>
                <a:lnTo>
                  <a:pt x="72298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82127" y="12877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547" y="7970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82127" y="7970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6627" y="1428241"/>
            <a:ext cx="9250110" cy="412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1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la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dü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nm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272404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dinle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ak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2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atıc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upl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und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ti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9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im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ğa</a:t>
            </a:r>
            <a:r>
              <a:rPr sz="3000" spc="0" dirty="0" smtClean="0">
                <a:latin typeface="Calibri"/>
                <a:cs typeface="Calibri"/>
              </a:rPr>
              <a:t>l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nun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, 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ks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çak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hı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7382255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723137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4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3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3000" b="1" spc="-13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81365" y="796289"/>
            <a:ext cx="75438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287017"/>
            <a:ext cx="7231379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981239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un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7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be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2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or</a:t>
            </a:r>
            <a:r>
              <a:rPr sz="4500" spc="4" baseline="2730" dirty="0" smtClean="0">
                <a:latin typeface="Calibri"/>
                <a:cs typeface="Calibri"/>
              </a:rPr>
              <a:t>tam</a:t>
            </a:r>
            <a:r>
              <a:rPr sz="4500" spc="-1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 marR="81635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ine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inle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 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mkâ</a:t>
            </a:r>
            <a:r>
              <a:rPr sz="3000" spc="-4" dirty="0" smtClean="0">
                <a:latin typeface="Calibri"/>
                <a:cs typeface="Calibri"/>
              </a:rPr>
              <a:t>nın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09620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-4" baseline="2730" dirty="0" smtClean="0">
                <a:latin typeface="Calibri"/>
                <a:cs typeface="Calibri"/>
              </a:rPr>
              <a:t>nın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2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söz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5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söz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lm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9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unul</a:t>
            </a:r>
            <a:r>
              <a:rPr sz="3000" spc="4" dirty="0" smtClean="0">
                <a:latin typeface="Calibri"/>
                <a:cs typeface="Calibri"/>
              </a:rPr>
              <a:t>makta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2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cuk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(j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1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59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lik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dinle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50747" y="797051"/>
            <a:ext cx="7504175" cy="489203"/>
          </a:xfrm>
          <a:custGeom>
            <a:avLst/>
            <a:gdLst/>
            <a:ahLst/>
            <a:cxnLst/>
            <a:rect l="l" t="t" r="r" b="b"/>
            <a:pathLst>
              <a:path w="7504175" h="489203">
                <a:moveTo>
                  <a:pt x="0" y="489203"/>
                </a:moveTo>
                <a:lnTo>
                  <a:pt x="7504175" y="489203"/>
                </a:lnTo>
                <a:lnTo>
                  <a:pt x="75041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45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0747" y="720851"/>
            <a:ext cx="7504175" cy="74675"/>
          </a:xfrm>
          <a:custGeom>
            <a:avLst/>
            <a:gdLst/>
            <a:ahLst/>
            <a:cxnLst/>
            <a:rect l="l" t="t" r="r" b="b"/>
            <a:pathLst>
              <a:path w="7504175" h="74675">
                <a:moveTo>
                  <a:pt x="0" y="74675"/>
                </a:moveTo>
                <a:lnTo>
                  <a:pt x="7504175" y="74675"/>
                </a:lnTo>
                <a:lnTo>
                  <a:pt x="75041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564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56447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547" y="12877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747" y="1287779"/>
            <a:ext cx="7504175" cy="74675"/>
          </a:xfrm>
          <a:custGeom>
            <a:avLst/>
            <a:gdLst/>
            <a:ahLst/>
            <a:cxnLst/>
            <a:rect l="l" t="t" r="r" b="b"/>
            <a:pathLst>
              <a:path w="7504175" h="74675">
                <a:moveTo>
                  <a:pt x="0" y="74675"/>
                </a:moveTo>
                <a:lnTo>
                  <a:pt x="7504175" y="74675"/>
                </a:lnTo>
                <a:lnTo>
                  <a:pt x="75041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6447" y="12877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4547" y="7970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6447" y="7970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6627" y="1428241"/>
            <a:ext cx="9161445" cy="871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sosy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lle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ind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20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vr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205" baseline="2730" dirty="0" smtClean="0">
                <a:latin typeface="Calibri"/>
                <a:cs typeface="Calibri"/>
              </a:rPr>
              <a:t> </a:t>
            </a:r>
            <a:r>
              <a:rPr sz="4500" spc="9" baseline="2730" dirty="0" smtClean="0">
                <a:latin typeface="Calibri"/>
                <a:cs typeface="Calibri"/>
              </a:rPr>
              <a:t>ö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elli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9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9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son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lidi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627" y="2357881"/>
            <a:ext cx="8274506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618" algn="just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0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1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6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2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3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al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3731508" algn="just">
              <a:lnSpc>
                <a:spcPts val="3660"/>
              </a:lnSpc>
              <a:spcBef>
                <a:spcPts val="25"/>
              </a:spcBef>
            </a:pP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</a:pP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endParaRPr sz="3000">
              <a:latin typeface="Calibri"/>
              <a:cs typeface="Calibri"/>
            </a:endParaRPr>
          </a:p>
          <a:p>
            <a:pPr marL="12700" algn="just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osy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25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nede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sosy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et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dene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67530" y="2357881"/>
            <a:ext cx="85328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84773" y="4218685"/>
            <a:ext cx="89557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si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7656575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750569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4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6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10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55685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287017"/>
            <a:ext cx="7505699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71246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-5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sı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lm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sı</a:t>
            </a:r>
            <a:r>
              <a:rPr sz="4500" spc="-7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nede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1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un</a:t>
            </a:r>
            <a:r>
              <a:rPr sz="4500" spc="-4" baseline="2730" dirty="0" smtClean="0">
                <a:latin typeface="Calibri"/>
                <a:cs typeface="Calibri"/>
              </a:rPr>
              <a:t>du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su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 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sy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 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zz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53263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7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ümkü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ldu</a:t>
            </a:r>
            <a:r>
              <a:rPr sz="4500" spc="4" baseline="2730" dirty="0" smtClean="0">
                <a:latin typeface="Calibri"/>
                <a:cs typeface="Calibri"/>
              </a:rPr>
              <a:t>ğu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2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mak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130782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lide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ö</a:t>
            </a:r>
            <a:r>
              <a:rPr sz="3000" spc="4" dirty="0" smtClean="0">
                <a:latin typeface="Calibri"/>
                <a:cs typeface="Calibri"/>
              </a:rPr>
              <a:t>ğr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nle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 oy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-4" dirty="0" smtClean="0">
                <a:latin typeface="Calibri"/>
                <a:cs typeface="Calibri"/>
              </a:rPr>
              <a:t>Çün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176527" y="1676400"/>
            <a:ext cx="4389128" cy="2648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7564" y="784946"/>
            <a:ext cx="810190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3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4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em</a:t>
            </a:r>
            <a:r>
              <a:rPr sz="4500" spc="-4" baseline="2730" dirty="0" smtClean="0">
                <a:latin typeface="Calibri"/>
                <a:cs typeface="Calibri"/>
              </a:rPr>
              <a:t>edi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5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sor</a:t>
            </a:r>
            <a:r>
              <a:rPr sz="4500" spc="-4" baseline="2730" dirty="0" smtClean="0">
                <a:latin typeface="Calibri"/>
                <a:cs typeface="Calibri"/>
              </a:rPr>
              <a:t>unl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2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984" y="1251290"/>
            <a:ext cx="100720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8738" y="1251290"/>
            <a:ext cx="145981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2102" y="1251290"/>
            <a:ext cx="169614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fınd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1797" y="1251290"/>
            <a:ext cx="46467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0790" y="1251290"/>
            <a:ext cx="4663588" cy="3196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ndı</a:t>
            </a:r>
            <a:r>
              <a:rPr sz="4500" spc="4" baseline="2730" dirty="0" smtClean="0">
                <a:latin typeface="Calibri"/>
                <a:cs typeface="Calibri"/>
              </a:rPr>
              <a:t>ğı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13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amakt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2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  <a:p>
            <a:pPr marL="324417" marR="305636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 sor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fa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  <a:p>
            <a:pPr marL="324417">
              <a:lnSpc>
                <a:spcPts val="3660"/>
              </a:lnSpc>
              <a:spcBef>
                <a:spcPts val="183"/>
              </a:spcBef>
            </a:pP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324417" marR="270586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984" y="4490552"/>
            <a:ext cx="439941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D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amatik</a:t>
            </a:r>
            <a:r>
              <a:rPr sz="3600" i="1" spc="-91" baseline="3413" dirty="0" smtClean="0">
                <a:latin typeface="Calibri"/>
                <a:cs typeface="Calibri"/>
              </a:rPr>
              <a:t> 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-9" baseline="3413" dirty="0" smtClean="0">
                <a:latin typeface="Calibri"/>
                <a:cs typeface="Calibri"/>
              </a:rPr>
              <a:t>t</a:t>
            </a:r>
            <a:r>
              <a:rPr sz="3600" i="1" spc="0" baseline="3413" dirty="0" smtClean="0">
                <a:latin typeface="Calibri"/>
                <a:cs typeface="Calibri"/>
              </a:rPr>
              <a:t>kinlikl</a:t>
            </a:r>
            <a:r>
              <a:rPr sz="3600" i="1" spc="-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r</a:t>
            </a:r>
            <a:r>
              <a:rPr sz="3600" i="1" spc="-95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ve</a:t>
            </a:r>
            <a:r>
              <a:rPr sz="3600" i="1" spc="-22" baseline="3413" dirty="0" smtClean="0">
                <a:latin typeface="Calibri"/>
                <a:cs typeface="Calibri"/>
              </a:rPr>
              <a:t> </a:t>
            </a:r>
            <a:r>
              <a:rPr sz="3600" i="1" spc="-9" baseline="3413" dirty="0" smtClean="0">
                <a:latin typeface="Calibri"/>
                <a:cs typeface="Calibri"/>
              </a:rPr>
              <a:t>s</a:t>
            </a:r>
            <a:r>
              <a:rPr sz="3600" i="1" spc="0" baseline="3413" dirty="0" smtClean="0">
                <a:latin typeface="Calibri"/>
                <a:cs typeface="Calibri"/>
              </a:rPr>
              <a:t>os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all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şme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50747" y="797051"/>
            <a:ext cx="7949183" cy="489203"/>
          </a:xfrm>
          <a:custGeom>
            <a:avLst/>
            <a:gdLst/>
            <a:ahLst/>
            <a:cxnLst/>
            <a:rect l="l" t="t" r="r" b="b"/>
            <a:pathLst>
              <a:path w="7949183" h="489203">
                <a:moveTo>
                  <a:pt x="0" y="489203"/>
                </a:moveTo>
                <a:lnTo>
                  <a:pt x="7949183" y="489203"/>
                </a:lnTo>
                <a:lnTo>
                  <a:pt x="7949183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5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747" y="720851"/>
            <a:ext cx="7949183" cy="74675"/>
          </a:xfrm>
          <a:custGeom>
            <a:avLst/>
            <a:gdLst/>
            <a:ahLst/>
            <a:cxnLst/>
            <a:rect l="l" t="t" r="r" b="b"/>
            <a:pathLst>
              <a:path w="7949183" h="74675">
                <a:moveTo>
                  <a:pt x="0" y="74675"/>
                </a:moveTo>
                <a:lnTo>
                  <a:pt x="7949183" y="74675"/>
                </a:lnTo>
                <a:lnTo>
                  <a:pt x="794918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01455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01455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547" y="12877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7" y="1287779"/>
            <a:ext cx="7949183" cy="74675"/>
          </a:xfrm>
          <a:custGeom>
            <a:avLst/>
            <a:gdLst/>
            <a:ahLst/>
            <a:cxnLst/>
            <a:rect l="l" t="t" r="r" b="b"/>
            <a:pathLst>
              <a:path w="7949183" h="74675">
                <a:moveTo>
                  <a:pt x="0" y="74675"/>
                </a:moveTo>
                <a:lnTo>
                  <a:pt x="7949183" y="74675"/>
                </a:lnTo>
                <a:lnTo>
                  <a:pt x="794918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01455" y="12877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547" y="7970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01455" y="7970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6627" y="1428241"/>
            <a:ext cx="8804358" cy="1800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8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-1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2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im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ahatç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adı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makt</a:t>
            </a:r>
            <a:r>
              <a:rPr sz="3000" spc="-4" dirty="0" smtClean="0">
                <a:latin typeface="Calibri"/>
                <a:cs typeface="Calibri"/>
              </a:rPr>
              <a:t>adı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8101583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7950707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4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1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şi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10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6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00693" y="796289"/>
            <a:ext cx="75438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287017"/>
            <a:ext cx="7950707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054284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h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endi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8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ıma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3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mkâ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ağla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ahat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 Dr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et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dün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na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ub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kat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şa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amakta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02028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0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7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et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7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39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ede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du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12700" marR="241847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deb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ıkl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 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su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29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ttı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1267459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ımc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kta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50747" y="797051"/>
            <a:ext cx="7514843" cy="489203"/>
          </a:xfrm>
          <a:custGeom>
            <a:avLst/>
            <a:gdLst/>
            <a:ahLst/>
            <a:cxnLst/>
            <a:rect l="l" t="t" r="r" b="b"/>
            <a:pathLst>
              <a:path w="7514843" h="489203">
                <a:moveTo>
                  <a:pt x="0" y="489203"/>
                </a:moveTo>
                <a:lnTo>
                  <a:pt x="7514843" y="489203"/>
                </a:lnTo>
                <a:lnTo>
                  <a:pt x="7514843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5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747" y="720851"/>
            <a:ext cx="7514843" cy="74675"/>
          </a:xfrm>
          <a:custGeom>
            <a:avLst/>
            <a:gdLst/>
            <a:ahLst/>
            <a:cxnLst/>
            <a:rect l="l" t="t" r="r" b="b"/>
            <a:pathLst>
              <a:path w="7514843" h="74675">
                <a:moveTo>
                  <a:pt x="0" y="74675"/>
                </a:moveTo>
                <a:lnTo>
                  <a:pt x="7514843" y="74675"/>
                </a:lnTo>
                <a:lnTo>
                  <a:pt x="751484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67115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67115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547" y="12877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7" y="1287779"/>
            <a:ext cx="7514843" cy="74675"/>
          </a:xfrm>
          <a:custGeom>
            <a:avLst/>
            <a:gdLst/>
            <a:ahLst/>
            <a:cxnLst/>
            <a:rect l="l" t="t" r="r" b="b"/>
            <a:pathLst>
              <a:path w="7514843" h="74675">
                <a:moveTo>
                  <a:pt x="0" y="74675"/>
                </a:moveTo>
                <a:lnTo>
                  <a:pt x="7514843" y="74675"/>
                </a:lnTo>
                <a:lnTo>
                  <a:pt x="751484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67115" y="12877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547" y="7970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67115" y="7970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6627" y="1428241"/>
            <a:ext cx="9297734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Ok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5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si</a:t>
            </a:r>
            <a:r>
              <a:rPr sz="4500" spc="-7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1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ünlü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11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4" baseline="2730" dirty="0" smtClean="0">
                <a:latin typeface="Calibri"/>
                <a:cs typeface="Calibri"/>
              </a:rPr>
              <a:t>gi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3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9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2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mu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 oy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ml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ata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7667243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7516367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4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7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10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6353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287017"/>
            <a:ext cx="7516367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7018"/>
            <a:ext cx="9251954" cy="39055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714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Dra</a:t>
            </a:r>
            <a:r>
              <a:rPr sz="4800" spc="-4" baseline="3413" dirty="0" smtClean="0">
                <a:latin typeface="Calibri"/>
                <a:cs typeface="Calibri"/>
              </a:rPr>
              <a:t>m</a:t>
            </a:r>
            <a:r>
              <a:rPr sz="4800" spc="0" baseline="3413" dirty="0" smtClean="0">
                <a:latin typeface="Calibri"/>
                <a:cs typeface="Calibri"/>
              </a:rPr>
              <a:t>a</a:t>
            </a:r>
            <a:r>
              <a:rPr sz="4800" spc="-4" baseline="3413" dirty="0" smtClean="0">
                <a:latin typeface="Calibri"/>
                <a:cs typeface="Calibri"/>
              </a:rPr>
              <a:t>ti</a:t>
            </a:r>
            <a:r>
              <a:rPr sz="4800" spc="0" baseline="3413" dirty="0" smtClean="0">
                <a:latin typeface="Calibri"/>
                <a:cs typeface="Calibri"/>
              </a:rPr>
              <a:t>k e</a:t>
            </a:r>
            <a:r>
              <a:rPr sz="4800" spc="9" baseline="3413" dirty="0" smtClean="0">
                <a:latin typeface="Calibri"/>
                <a:cs typeface="Calibri"/>
              </a:rPr>
              <a:t>t</a:t>
            </a:r>
            <a:r>
              <a:rPr sz="4800" spc="-4" baseline="3413" dirty="0" smtClean="0">
                <a:latin typeface="Calibri"/>
                <a:cs typeface="Calibri"/>
              </a:rPr>
              <a:t>kinl</a:t>
            </a:r>
            <a:r>
              <a:rPr sz="4800" spc="4" baseline="3413" dirty="0" smtClean="0">
                <a:latin typeface="Calibri"/>
                <a:cs typeface="Calibri"/>
              </a:rPr>
              <a:t>i</a:t>
            </a:r>
            <a:r>
              <a:rPr sz="4800" spc="-4" baseline="3413" dirty="0" smtClean="0">
                <a:latin typeface="Calibri"/>
                <a:cs typeface="Calibri"/>
              </a:rPr>
              <a:t>k</a:t>
            </a:r>
            <a:r>
              <a:rPr sz="4800" spc="4" baseline="3413" dirty="0" smtClean="0">
                <a:latin typeface="Calibri"/>
                <a:cs typeface="Calibri"/>
              </a:rPr>
              <a:t>l</a:t>
            </a:r>
            <a:r>
              <a:rPr sz="4800" spc="0" baseline="3413" dirty="0" smtClean="0">
                <a:latin typeface="Calibri"/>
                <a:cs typeface="Calibri"/>
              </a:rPr>
              <a:t>er</a:t>
            </a:r>
            <a:r>
              <a:rPr sz="4800" spc="-4" baseline="3413" dirty="0" smtClean="0">
                <a:latin typeface="Calibri"/>
                <a:cs typeface="Calibri"/>
              </a:rPr>
              <a:t>in</a:t>
            </a:r>
            <a:r>
              <a:rPr sz="4800" spc="0" baseline="3413" dirty="0" smtClean="0">
                <a:latin typeface="Calibri"/>
                <a:cs typeface="Calibri"/>
              </a:rPr>
              <a:t>, ço</a:t>
            </a:r>
            <a:r>
              <a:rPr sz="4800" spc="-9" baseline="3413" dirty="0" smtClean="0">
                <a:latin typeface="Calibri"/>
                <a:cs typeface="Calibri"/>
              </a:rPr>
              <a:t>c</a:t>
            </a:r>
            <a:r>
              <a:rPr sz="4800" spc="-4" baseline="3413" dirty="0" smtClean="0">
                <a:latin typeface="Calibri"/>
                <a:cs typeface="Calibri"/>
              </a:rPr>
              <a:t>ukl</a:t>
            </a:r>
            <a:r>
              <a:rPr sz="4800" spc="0" baseline="3413" dirty="0" smtClean="0">
                <a:latin typeface="Calibri"/>
                <a:cs typeface="Calibri"/>
              </a:rPr>
              <a:t>ar</a:t>
            </a:r>
            <a:r>
              <a:rPr sz="4800" spc="-4" baseline="3413" dirty="0" smtClean="0">
                <a:latin typeface="Calibri"/>
                <a:cs typeface="Calibri"/>
              </a:rPr>
              <a:t>ı</a:t>
            </a:r>
            <a:r>
              <a:rPr sz="4800" spc="0" baseline="3413" dirty="0" smtClean="0">
                <a:latin typeface="Calibri"/>
                <a:cs typeface="Calibri"/>
              </a:rPr>
              <a:t>n </a:t>
            </a:r>
            <a:r>
              <a:rPr sz="4800" spc="4" baseline="3413" dirty="0" smtClean="0">
                <a:latin typeface="Calibri"/>
                <a:cs typeface="Calibri"/>
              </a:rPr>
              <a:t>d</a:t>
            </a:r>
            <a:r>
              <a:rPr sz="4800" spc="-4" baseline="3413" dirty="0" smtClean="0">
                <a:latin typeface="Calibri"/>
                <a:cs typeface="Calibri"/>
              </a:rPr>
              <a:t>u</a:t>
            </a:r>
            <a:r>
              <a:rPr sz="4800" spc="0" baseline="3413" dirty="0" smtClean="0">
                <a:latin typeface="Calibri"/>
                <a:cs typeface="Calibri"/>
              </a:rPr>
              <a:t>y</a:t>
            </a:r>
            <a:r>
              <a:rPr sz="4800" spc="4" baseline="3413" dirty="0" smtClean="0">
                <a:latin typeface="Calibri"/>
                <a:cs typeface="Calibri"/>
              </a:rPr>
              <a:t>g</a:t>
            </a:r>
            <a:r>
              <a:rPr sz="4800" spc="0" baseline="3413" dirty="0" smtClean="0">
                <a:latin typeface="Calibri"/>
                <a:cs typeface="Calibri"/>
              </a:rPr>
              <a:t>u </a:t>
            </a:r>
            <a:r>
              <a:rPr sz="4800" spc="4" baseline="3413" dirty="0" smtClean="0">
                <a:latin typeface="Calibri"/>
                <a:cs typeface="Calibri"/>
              </a:rPr>
              <a:t>v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200" spc="-4" dirty="0" smtClean="0">
                <a:latin typeface="Calibri"/>
                <a:cs typeface="Calibri"/>
              </a:rPr>
              <a:t>düşün</a:t>
            </a:r>
            <a:r>
              <a:rPr sz="3200" spc="0" dirty="0" smtClean="0">
                <a:latin typeface="Calibri"/>
                <a:cs typeface="Calibri"/>
              </a:rPr>
              <a:t>ce</a:t>
            </a:r>
            <a:r>
              <a:rPr sz="3200" spc="-4" dirty="0" smtClean="0">
                <a:latin typeface="Calibri"/>
                <a:cs typeface="Calibri"/>
              </a:rPr>
              <a:t>l</a:t>
            </a:r>
            <a:r>
              <a:rPr sz="3200" spc="0" dirty="0" smtClean="0">
                <a:latin typeface="Calibri"/>
                <a:cs typeface="Calibri"/>
              </a:rPr>
              <a:t>er</a:t>
            </a:r>
            <a:r>
              <a:rPr sz="3200" spc="-4" dirty="0" smtClean="0">
                <a:latin typeface="Calibri"/>
                <a:cs typeface="Calibri"/>
              </a:rPr>
              <a:t>in</a:t>
            </a:r>
            <a:r>
              <a:rPr sz="3200" spc="0" dirty="0" smtClean="0">
                <a:latin typeface="Calibri"/>
                <a:cs typeface="Calibri"/>
              </a:rPr>
              <a:t>i </a:t>
            </a:r>
            <a:r>
              <a:rPr sz="3200" spc="-4" dirty="0" smtClean="0">
                <a:latin typeface="Calibri"/>
                <a:cs typeface="Calibri"/>
              </a:rPr>
              <a:t>h</a:t>
            </a:r>
            <a:r>
              <a:rPr sz="3200" spc="0" dirty="0" smtClean="0">
                <a:latin typeface="Calibri"/>
                <a:cs typeface="Calibri"/>
              </a:rPr>
              <a:t>are</a:t>
            </a:r>
            <a:r>
              <a:rPr sz="3200" spc="-4" dirty="0" smtClean="0">
                <a:latin typeface="Calibri"/>
                <a:cs typeface="Calibri"/>
              </a:rPr>
              <a:t>k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-4" dirty="0" smtClean="0">
                <a:latin typeface="Calibri"/>
                <a:cs typeface="Calibri"/>
              </a:rPr>
              <a:t>tl</a:t>
            </a:r>
            <a:r>
              <a:rPr sz="3200" spc="0" dirty="0" smtClean="0">
                <a:latin typeface="Calibri"/>
                <a:cs typeface="Calibri"/>
              </a:rPr>
              <a:t>eri </a:t>
            </a:r>
            <a:r>
              <a:rPr sz="3200" spc="-4" dirty="0" smtClean="0">
                <a:latin typeface="Calibri"/>
                <a:cs typeface="Calibri"/>
              </a:rPr>
              <a:t>i</a:t>
            </a:r>
            <a:r>
              <a:rPr sz="3200" spc="4" dirty="0" smtClean="0">
                <a:latin typeface="Calibri"/>
                <a:cs typeface="Calibri"/>
              </a:rPr>
              <a:t>l</a:t>
            </a:r>
            <a:r>
              <a:rPr sz="3200" spc="0" dirty="0" smtClean="0">
                <a:latin typeface="Calibri"/>
                <a:cs typeface="Calibri"/>
              </a:rPr>
              <a:t>e </a:t>
            </a:r>
            <a:r>
              <a:rPr sz="3200" spc="-4" dirty="0" smtClean="0">
                <a:latin typeface="Calibri"/>
                <a:cs typeface="Calibri"/>
              </a:rPr>
              <a:t>dış</a:t>
            </a:r>
            <a:r>
              <a:rPr sz="3200" spc="0" dirty="0" smtClean="0">
                <a:latin typeface="Calibri"/>
                <a:cs typeface="Calibri"/>
              </a:rPr>
              <a:t>a </a:t>
            </a:r>
            <a:r>
              <a:rPr sz="3200" spc="4" dirty="0" smtClean="0">
                <a:latin typeface="Calibri"/>
                <a:cs typeface="Calibri"/>
              </a:rPr>
              <a:t>v</a:t>
            </a:r>
            <a:r>
              <a:rPr sz="3200" spc="-4" dirty="0" smtClean="0">
                <a:latin typeface="Calibri"/>
                <a:cs typeface="Calibri"/>
              </a:rPr>
              <a:t>u</a:t>
            </a:r>
            <a:r>
              <a:rPr sz="3200" spc="0" dirty="0" smtClean="0">
                <a:latin typeface="Calibri"/>
                <a:cs typeface="Calibri"/>
              </a:rPr>
              <a:t>r</a:t>
            </a:r>
            <a:r>
              <a:rPr sz="3200" spc="-4" dirty="0" smtClean="0">
                <a:latin typeface="Calibri"/>
                <a:cs typeface="Calibri"/>
              </a:rPr>
              <a:t>m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4" dirty="0" smtClean="0">
                <a:latin typeface="Calibri"/>
                <a:cs typeface="Calibri"/>
              </a:rPr>
              <a:t>l</a:t>
            </a:r>
            <a:r>
              <a:rPr sz="3200" spc="0" dirty="0" smtClean="0">
                <a:latin typeface="Calibri"/>
                <a:cs typeface="Calibri"/>
              </a:rPr>
              <a:t>ar</a:t>
            </a:r>
            <a:r>
              <a:rPr sz="3200" spc="-4" dirty="0" smtClean="0">
                <a:latin typeface="Calibri"/>
                <a:cs typeface="Calibri"/>
              </a:rPr>
              <a:t>ın</a:t>
            </a:r>
            <a:r>
              <a:rPr sz="3200" spc="0" dirty="0" smtClean="0">
                <a:latin typeface="Calibri"/>
                <a:cs typeface="Calibri"/>
              </a:rPr>
              <a:t>ı </a:t>
            </a:r>
            <a:r>
              <a:rPr sz="3200" spc="-4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4" dirty="0" smtClean="0">
                <a:latin typeface="Calibri"/>
                <a:cs typeface="Calibri"/>
              </a:rPr>
              <a:t>ğ</a:t>
            </a:r>
            <a:r>
              <a:rPr sz="3200" spc="-4" dirty="0" smtClean="0">
                <a:latin typeface="Calibri"/>
                <a:cs typeface="Calibri"/>
              </a:rPr>
              <a:t>l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4" dirty="0" smtClean="0">
                <a:latin typeface="Calibri"/>
                <a:cs typeface="Calibri"/>
              </a:rPr>
              <a:t>dı</a:t>
            </a:r>
            <a:r>
              <a:rPr sz="3200" spc="4" dirty="0" smtClean="0">
                <a:latin typeface="Calibri"/>
                <a:cs typeface="Calibri"/>
              </a:rPr>
              <a:t>ğ</a:t>
            </a:r>
            <a:r>
              <a:rPr sz="3200" spc="-4" dirty="0" smtClean="0">
                <a:latin typeface="Calibri"/>
                <a:cs typeface="Calibri"/>
              </a:rPr>
              <a:t>ınd</a:t>
            </a:r>
            <a:r>
              <a:rPr sz="3200" spc="0" dirty="0" smtClean="0">
                <a:latin typeface="Calibri"/>
                <a:cs typeface="Calibri"/>
              </a:rPr>
              <a:t>an ra</a:t>
            </a:r>
            <a:r>
              <a:rPr sz="3200" spc="-4" dirty="0" smtClean="0">
                <a:latin typeface="Calibri"/>
                <a:cs typeface="Calibri"/>
              </a:rPr>
              <a:t>h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4" dirty="0" smtClean="0">
                <a:latin typeface="Calibri"/>
                <a:cs typeface="Calibri"/>
              </a:rPr>
              <a:t>tl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4" dirty="0" smtClean="0">
                <a:latin typeface="Calibri"/>
                <a:cs typeface="Calibri"/>
              </a:rPr>
              <a:t>tı</a:t>
            </a:r>
            <a:r>
              <a:rPr sz="3200" spc="0" dirty="0" smtClean="0">
                <a:latin typeface="Calibri"/>
                <a:cs typeface="Calibri"/>
              </a:rPr>
              <a:t>cı e</a:t>
            </a:r>
            <a:r>
              <a:rPr sz="3200" spc="4" dirty="0" smtClean="0">
                <a:latin typeface="Calibri"/>
                <a:cs typeface="Calibri"/>
              </a:rPr>
              <a:t>t</a:t>
            </a:r>
            <a:r>
              <a:rPr sz="3200" spc="-4" dirty="0" smtClean="0">
                <a:latin typeface="Calibri"/>
                <a:cs typeface="Calibri"/>
              </a:rPr>
              <a:t>kis</a:t>
            </a:r>
            <a:r>
              <a:rPr sz="3200" spc="0" dirty="0" smtClean="0">
                <a:latin typeface="Calibri"/>
                <a:cs typeface="Calibri"/>
              </a:rPr>
              <a:t>i </a:t>
            </a:r>
            <a:r>
              <a:rPr sz="3200" spc="-4" dirty="0" smtClean="0">
                <a:latin typeface="Calibri"/>
                <a:cs typeface="Calibri"/>
              </a:rPr>
              <a:t>b</a:t>
            </a:r>
            <a:r>
              <a:rPr sz="3200" spc="4" dirty="0" smtClean="0">
                <a:latin typeface="Calibri"/>
                <a:cs typeface="Calibri"/>
              </a:rPr>
              <a:t>u</a:t>
            </a:r>
            <a:r>
              <a:rPr sz="3200" spc="-4" dirty="0" smtClean="0">
                <a:latin typeface="Calibri"/>
                <a:cs typeface="Calibri"/>
              </a:rPr>
              <a:t>l</a:t>
            </a:r>
            <a:r>
              <a:rPr sz="3200" spc="4" dirty="0" smtClean="0">
                <a:latin typeface="Calibri"/>
                <a:cs typeface="Calibri"/>
              </a:rPr>
              <a:t>u</a:t>
            </a:r>
            <a:r>
              <a:rPr sz="3200" spc="-4" dirty="0" smtClean="0">
                <a:latin typeface="Calibri"/>
                <a:cs typeface="Calibri"/>
              </a:rPr>
              <a:t>nm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4" dirty="0" smtClean="0">
                <a:latin typeface="Calibri"/>
                <a:cs typeface="Calibri"/>
              </a:rPr>
              <a:t>kt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4" dirty="0" smtClean="0">
                <a:latin typeface="Calibri"/>
                <a:cs typeface="Calibri"/>
              </a:rPr>
              <a:t>d</a:t>
            </a:r>
            <a:r>
              <a:rPr sz="3200" spc="4" dirty="0" smtClean="0">
                <a:latin typeface="Calibri"/>
                <a:cs typeface="Calibri"/>
              </a:rPr>
              <a:t>ı</a:t>
            </a:r>
            <a:r>
              <a:rPr sz="3200" spc="0" dirty="0" smtClean="0">
                <a:latin typeface="Calibri"/>
                <a:cs typeface="Calibri"/>
              </a:rPr>
              <a:t>r. Ö</a:t>
            </a:r>
            <a:r>
              <a:rPr sz="3200" spc="-4" dirty="0" smtClean="0">
                <a:latin typeface="Calibri"/>
                <a:cs typeface="Calibri"/>
              </a:rPr>
              <a:t>z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-4" dirty="0" smtClean="0">
                <a:latin typeface="Calibri"/>
                <a:cs typeface="Calibri"/>
              </a:rPr>
              <a:t>llik</a:t>
            </a:r>
            <a:r>
              <a:rPr sz="3200" spc="4" dirty="0" smtClean="0">
                <a:latin typeface="Calibri"/>
                <a:cs typeface="Calibri"/>
              </a:rPr>
              <a:t>l</a:t>
            </a:r>
            <a:r>
              <a:rPr sz="3200" spc="0" dirty="0" smtClean="0">
                <a:latin typeface="Calibri"/>
                <a:cs typeface="Calibri"/>
              </a:rPr>
              <a:t>e yara</a:t>
            </a:r>
            <a:r>
              <a:rPr sz="3200" spc="-4" dirty="0" smtClean="0">
                <a:latin typeface="Calibri"/>
                <a:cs typeface="Calibri"/>
              </a:rPr>
              <a:t>tı</a:t>
            </a:r>
            <a:r>
              <a:rPr sz="3200" spc="0" dirty="0" smtClean="0">
                <a:latin typeface="Calibri"/>
                <a:cs typeface="Calibri"/>
              </a:rPr>
              <a:t>cı </a:t>
            </a:r>
            <a:r>
              <a:rPr sz="3200" spc="-4" dirty="0" smtClean="0">
                <a:latin typeface="Calibri"/>
                <a:cs typeface="Calibri"/>
              </a:rPr>
              <a:t>h</a:t>
            </a:r>
            <a:r>
              <a:rPr sz="3200" spc="0" dirty="0" smtClean="0">
                <a:latin typeface="Calibri"/>
                <a:cs typeface="Calibri"/>
              </a:rPr>
              <a:t>are</a:t>
            </a:r>
            <a:r>
              <a:rPr sz="3200" spc="-4" dirty="0" smtClean="0">
                <a:latin typeface="Calibri"/>
                <a:cs typeface="Calibri"/>
              </a:rPr>
              <a:t>k</a:t>
            </a:r>
            <a:r>
              <a:rPr sz="3200" spc="0" dirty="0" smtClean="0">
                <a:latin typeface="Calibri"/>
                <a:cs typeface="Calibri"/>
              </a:rPr>
              <a:t>et </a:t>
            </a:r>
            <a:r>
              <a:rPr sz="3200" spc="4" dirty="0" smtClean="0">
                <a:latin typeface="Calibri"/>
                <a:cs typeface="Calibri"/>
              </a:rPr>
              <a:t>v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-9" dirty="0" smtClean="0">
                <a:latin typeface="Calibri"/>
                <a:cs typeface="Calibri"/>
              </a:rPr>
              <a:t> </a:t>
            </a:r>
            <a:r>
              <a:rPr sz="3200" spc="-4" dirty="0" smtClean="0">
                <a:latin typeface="Calibri"/>
                <a:cs typeface="Calibri"/>
              </a:rPr>
              <a:t>d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4" dirty="0" smtClean="0">
                <a:latin typeface="Calibri"/>
                <a:cs typeface="Calibri"/>
              </a:rPr>
              <a:t>nsl</a:t>
            </a:r>
            <a:r>
              <a:rPr sz="3200" spc="0" dirty="0" smtClean="0">
                <a:latin typeface="Calibri"/>
                <a:cs typeface="Calibri"/>
              </a:rPr>
              <a:t>ar, </a:t>
            </a:r>
            <a:r>
              <a:rPr sz="3200" spc="-4" dirty="0" smtClean="0">
                <a:latin typeface="Calibri"/>
                <a:cs typeface="Calibri"/>
              </a:rPr>
              <a:t>du</a:t>
            </a:r>
            <a:r>
              <a:rPr sz="3200" spc="0" dirty="0" smtClean="0">
                <a:latin typeface="Calibri"/>
                <a:cs typeface="Calibri"/>
              </a:rPr>
              <a:t>y</a:t>
            </a:r>
            <a:r>
              <a:rPr sz="3200" spc="4" dirty="0" smtClean="0">
                <a:latin typeface="Calibri"/>
                <a:cs typeface="Calibri"/>
              </a:rPr>
              <a:t>g</a:t>
            </a:r>
            <a:r>
              <a:rPr sz="3200" spc="-4" dirty="0" smtClean="0">
                <a:latin typeface="Calibri"/>
                <a:cs typeface="Calibri"/>
              </a:rPr>
              <a:t>ul</a:t>
            </a:r>
            <a:r>
              <a:rPr sz="3200" spc="0" dirty="0" smtClean="0">
                <a:latin typeface="Calibri"/>
                <a:cs typeface="Calibri"/>
              </a:rPr>
              <a:t>ar</a:t>
            </a:r>
            <a:r>
              <a:rPr sz="3200" spc="-4" dirty="0" smtClean="0">
                <a:latin typeface="Calibri"/>
                <a:cs typeface="Calibri"/>
              </a:rPr>
              <a:t>ı</a:t>
            </a:r>
            <a:r>
              <a:rPr sz="3200" spc="0" dirty="0" smtClean="0">
                <a:latin typeface="Calibri"/>
                <a:cs typeface="Calibri"/>
              </a:rPr>
              <a:t>n </a:t>
            </a:r>
            <a:r>
              <a:rPr sz="3200" spc="-4" dirty="0" smtClean="0">
                <a:latin typeface="Calibri"/>
                <a:cs typeface="Calibri"/>
              </a:rPr>
              <a:t>b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-4" dirty="0" smtClean="0">
                <a:latin typeface="Calibri"/>
                <a:cs typeface="Calibri"/>
              </a:rPr>
              <a:t>d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-4" dirty="0" smtClean="0">
                <a:latin typeface="Calibri"/>
                <a:cs typeface="Calibri"/>
              </a:rPr>
              <a:t>ns</a:t>
            </a:r>
            <a:r>
              <a:rPr sz="3200" spc="0" dirty="0" smtClean="0">
                <a:latin typeface="Calibri"/>
                <a:cs typeface="Calibri"/>
              </a:rPr>
              <a:t>el yo</a:t>
            </a:r>
            <a:r>
              <a:rPr sz="3200" spc="-4" dirty="0" smtClean="0">
                <a:latin typeface="Calibri"/>
                <a:cs typeface="Calibri"/>
              </a:rPr>
              <a:t>ll</a:t>
            </a:r>
            <a:r>
              <a:rPr sz="3200" spc="0" dirty="0" smtClean="0">
                <a:latin typeface="Calibri"/>
                <a:cs typeface="Calibri"/>
              </a:rPr>
              <a:t>a </a:t>
            </a:r>
            <a:r>
              <a:rPr sz="3200" spc="-4" dirty="0" smtClean="0">
                <a:latin typeface="Calibri"/>
                <a:cs typeface="Calibri"/>
              </a:rPr>
              <a:t>if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4" dirty="0" smtClean="0">
                <a:latin typeface="Calibri"/>
                <a:cs typeface="Calibri"/>
              </a:rPr>
              <a:t>d</a:t>
            </a:r>
            <a:r>
              <a:rPr sz="3200" spc="0" dirty="0" smtClean="0">
                <a:latin typeface="Calibri"/>
                <a:cs typeface="Calibri"/>
              </a:rPr>
              <a:t>e e</a:t>
            </a:r>
            <a:r>
              <a:rPr sz="3200" spc="-4" dirty="0" smtClean="0">
                <a:latin typeface="Calibri"/>
                <a:cs typeface="Calibri"/>
              </a:rPr>
              <a:t>di</a:t>
            </a:r>
            <a:r>
              <a:rPr sz="3200" spc="4" dirty="0" smtClean="0">
                <a:latin typeface="Calibri"/>
                <a:cs typeface="Calibri"/>
              </a:rPr>
              <a:t>l</a:t>
            </a:r>
            <a:r>
              <a:rPr sz="3200" spc="-4" dirty="0" smtClean="0">
                <a:latin typeface="Calibri"/>
                <a:cs typeface="Calibri"/>
              </a:rPr>
              <a:t>m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-4" dirty="0" smtClean="0">
                <a:latin typeface="Calibri"/>
                <a:cs typeface="Calibri"/>
              </a:rPr>
              <a:t>sin</a:t>
            </a:r>
            <a:r>
              <a:rPr sz="3200" spc="0" dirty="0" smtClean="0">
                <a:latin typeface="Calibri"/>
                <a:cs typeface="Calibri"/>
              </a:rPr>
              <a:t>e o</a:t>
            </a:r>
            <a:r>
              <a:rPr sz="3200" spc="-4" dirty="0" smtClean="0">
                <a:latin typeface="Calibri"/>
                <a:cs typeface="Calibri"/>
              </a:rPr>
              <a:t>l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4" dirty="0" smtClean="0">
                <a:latin typeface="Calibri"/>
                <a:cs typeface="Calibri"/>
              </a:rPr>
              <a:t>n</a:t>
            </a:r>
            <a:r>
              <a:rPr sz="3200" spc="0" dirty="0" smtClean="0">
                <a:latin typeface="Calibri"/>
                <a:cs typeface="Calibri"/>
              </a:rPr>
              <a:t>ak </a:t>
            </a:r>
            <a:r>
              <a:rPr sz="3200" spc="-4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4" dirty="0" smtClean="0">
                <a:latin typeface="Calibri"/>
                <a:cs typeface="Calibri"/>
              </a:rPr>
              <a:t>ğ</a:t>
            </a:r>
            <a:r>
              <a:rPr sz="3200" spc="-4" dirty="0" smtClean="0">
                <a:latin typeface="Calibri"/>
                <a:cs typeface="Calibri"/>
              </a:rPr>
              <a:t>l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4" dirty="0" smtClean="0">
                <a:latin typeface="Calibri"/>
                <a:cs typeface="Calibri"/>
              </a:rPr>
              <a:t>dı</a:t>
            </a:r>
            <a:r>
              <a:rPr sz="3200" spc="4" dirty="0" smtClean="0">
                <a:latin typeface="Calibri"/>
                <a:cs typeface="Calibri"/>
              </a:rPr>
              <a:t>ğ</a:t>
            </a:r>
            <a:r>
              <a:rPr sz="3200" spc="-4" dirty="0" smtClean="0">
                <a:latin typeface="Calibri"/>
                <a:cs typeface="Calibri"/>
              </a:rPr>
              <a:t>ınd</a:t>
            </a:r>
            <a:r>
              <a:rPr sz="3200" spc="0" dirty="0" smtClean="0">
                <a:latin typeface="Calibri"/>
                <a:cs typeface="Calibri"/>
              </a:rPr>
              <a:t>an </a:t>
            </a:r>
            <a:r>
              <a:rPr sz="3200" spc="-4" dirty="0" smtClean="0">
                <a:latin typeface="Calibri"/>
                <a:cs typeface="Calibri"/>
              </a:rPr>
              <a:t>b</a:t>
            </a:r>
            <a:r>
              <a:rPr sz="3200" spc="0" dirty="0" smtClean="0">
                <a:latin typeface="Calibri"/>
                <a:cs typeface="Calibri"/>
              </a:rPr>
              <a:t>u </a:t>
            </a:r>
            <a:r>
              <a:rPr sz="3200" spc="-4" dirty="0" smtClean="0">
                <a:latin typeface="Calibri"/>
                <a:cs typeface="Calibri"/>
              </a:rPr>
              <a:t>k</a:t>
            </a:r>
            <a:r>
              <a:rPr sz="3200" spc="0" dirty="0" smtClean="0">
                <a:latin typeface="Calibri"/>
                <a:cs typeface="Calibri"/>
              </a:rPr>
              <a:t>o</a:t>
            </a:r>
            <a:r>
              <a:rPr sz="3200" spc="4" dirty="0" smtClean="0">
                <a:latin typeface="Calibri"/>
                <a:cs typeface="Calibri"/>
              </a:rPr>
              <a:t>n</a:t>
            </a:r>
            <a:r>
              <a:rPr sz="3200" spc="-4" dirty="0" smtClean="0">
                <a:latin typeface="Calibri"/>
                <a:cs typeface="Calibri"/>
              </a:rPr>
              <a:t>ud</a:t>
            </a:r>
            <a:r>
              <a:rPr sz="3200" spc="0" dirty="0" smtClean="0">
                <a:latin typeface="Calibri"/>
                <a:cs typeface="Calibri"/>
              </a:rPr>
              <a:t>a ayr</a:t>
            </a:r>
            <a:r>
              <a:rPr sz="3200" spc="-4" dirty="0" smtClean="0">
                <a:latin typeface="Calibri"/>
                <a:cs typeface="Calibri"/>
              </a:rPr>
              <a:t>ı</a:t>
            </a:r>
            <a:r>
              <a:rPr sz="3200" spc="0" dirty="0" smtClean="0">
                <a:latin typeface="Calibri"/>
                <a:cs typeface="Calibri"/>
              </a:rPr>
              <a:t>ca ö</a:t>
            </a:r>
            <a:r>
              <a:rPr sz="3200" spc="-4" dirty="0" smtClean="0">
                <a:latin typeface="Calibri"/>
                <a:cs typeface="Calibri"/>
              </a:rPr>
              <a:t>n</a:t>
            </a:r>
            <a:r>
              <a:rPr sz="3200" spc="0" dirty="0" smtClean="0">
                <a:latin typeface="Calibri"/>
                <a:cs typeface="Calibri"/>
              </a:rPr>
              <a:t>em </a:t>
            </a:r>
            <a:r>
              <a:rPr sz="3200" spc="-4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9" dirty="0" smtClean="0">
                <a:latin typeface="Calibri"/>
                <a:cs typeface="Calibri"/>
              </a:rPr>
              <a:t>ş</a:t>
            </a:r>
            <a:r>
              <a:rPr sz="3200" spc="-4" dirty="0" smtClean="0">
                <a:latin typeface="Calibri"/>
                <a:cs typeface="Calibri"/>
              </a:rPr>
              <a:t>ım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4" dirty="0" smtClean="0">
                <a:latin typeface="Calibri"/>
                <a:cs typeface="Calibri"/>
              </a:rPr>
              <a:t>kt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4" dirty="0" smtClean="0">
                <a:latin typeface="Calibri"/>
                <a:cs typeface="Calibri"/>
              </a:rPr>
              <a:t>d</a:t>
            </a:r>
            <a:r>
              <a:rPr sz="3200" spc="4" dirty="0" smtClean="0">
                <a:latin typeface="Calibri"/>
                <a:cs typeface="Calibri"/>
              </a:rPr>
              <a:t>ı</a:t>
            </a:r>
            <a:r>
              <a:rPr sz="3200" spc="0" dirty="0" smtClean="0">
                <a:latin typeface="Calibri"/>
                <a:cs typeface="Calibri"/>
              </a:rPr>
              <a:t>r. Bu e</a:t>
            </a:r>
            <a:r>
              <a:rPr sz="3200" spc="-4" dirty="0" smtClean="0">
                <a:latin typeface="Calibri"/>
                <a:cs typeface="Calibri"/>
              </a:rPr>
              <a:t>t</a:t>
            </a:r>
            <a:r>
              <a:rPr sz="3200" spc="4" dirty="0" smtClean="0">
                <a:latin typeface="Calibri"/>
                <a:cs typeface="Calibri"/>
              </a:rPr>
              <a:t>ki</a:t>
            </a:r>
            <a:r>
              <a:rPr sz="3200" spc="-4" dirty="0" smtClean="0">
                <a:latin typeface="Calibri"/>
                <a:cs typeface="Calibri"/>
              </a:rPr>
              <a:t>nlikl</a:t>
            </a:r>
            <a:r>
              <a:rPr sz="3200" spc="0" dirty="0" smtClean="0">
                <a:latin typeface="Calibri"/>
                <a:cs typeface="Calibri"/>
              </a:rPr>
              <a:t>er </a:t>
            </a:r>
            <a:r>
              <a:rPr sz="3200" spc="-4" dirty="0" smtClean="0">
                <a:latin typeface="Calibri"/>
                <a:cs typeface="Calibri"/>
              </a:rPr>
              <a:t>sı</a:t>
            </a:r>
            <a:r>
              <a:rPr sz="3200" spc="9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4" dirty="0" smtClean="0">
                <a:latin typeface="Calibri"/>
                <a:cs typeface="Calibri"/>
              </a:rPr>
              <a:t>sınd</a:t>
            </a:r>
            <a:r>
              <a:rPr sz="3200" spc="0" dirty="0" smtClean="0">
                <a:latin typeface="Calibri"/>
                <a:cs typeface="Calibri"/>
              </a:rPr>
              <a:t>a çoc</a:t>
            </a:r>
            <a:r>
              <a:rPr sz="3200" spc="-4" dirty="0" smtClean="0">
                <a:latin typeface="Calibri"/>
                <a:cs typeface="Calibri"/>
              </a:rPr>
              <a:t>ukl</a:t>
            </a:r>
            <a:r>
              <a:rPr sz="3200" spc="0" dirty="0" smtClean="0">
                <a:latin typeface="Calibri"/>
                <a:cs typeface="Calibri"/>
              </a:rPr>
              <a:t>ar </a:t>
            </a:r>
            <a:r>
              <a:rPr sz="3200" spc="-4" dirty="0" smtClean="0">
                <a:latin typeface="Calibri"/>
                <a:cs typeface="Calibri"/>
              </a:rPr>
              <a:t>zihinl</a:t>
            </a:r>
            <a:r>
              <a:rPr sz="3200" spc="0" dirty="0" smtClean="0">
                <a:latin typeface="Calibri"/>
                <a:cs typeface="Calibri"/>
              </a:rPr>
              <a:t>er</a:t>
            </a:r>
            <a:r>
              <a:rPr sz="3200" spc="-4" dirty="0" smtClean="0">
                <a:latin typeface="Calibri"/>
                <a:cs typeface="Calibri"/>
              </a:rPr>
              <a:t>i</a:t>
            </a:r>
            <a:r>
              <a:rPr sz="3200" spc="4" dirty="0" smtClean="0">
                <a:latin typeface="Calibri"/>
                <a:cs typeface="Calibri"/>
              </a:rPr>
              <a:t>n</a:t>
            </a:r>
            <a:r>
              <a:rPr sz="3200" spc="-4" dirty="0" smtClean="0">
                <a:latin typeface="Calibri"/>
                <a:cs typeface="Calibri"/>
              </a:rPr>
              <a:t>d</a:t>
            </a:r>
            <a:r>
              <a:rPr sz="3200" spc="0" dirty="0" smtClean="0">
                <a:latin typeface="Calibri"/>
                <a:cs typeface="Calibri"/>
              </a:rPr>
              <a:t>e ca</a:t>
            </a:r>
            <a:r>
              <a:rPr sz="3200" spc="-4" dirty="0" smtClean="0">
                <a:latin typeface="Calibri"/>
                <a:cs typeface="Calibri"/>
              </a:rPr>
              <a:t>nl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4" dirty="0" smtClean="0">
                <a:latin typeface="Calibri"/>
                <a:cs typeface="Calibri"/>
              </a:rPr>
              <a:t>ndı</a:t>
            </a:r>
            <a:r>
              <a:rPr sz="3200" spc="0" dirty="0" smtClean="0">
                <a:latin typeface="Calibri"/>
                <a:cs typeface="Calibri"/>
              </a:rPr>
              <a:t>r</a:t>
            </a:r>
            <a:r>
              <a:rPr sz="3200" spc="-4" dirty="0" smtClean="0">
                <a:latin typeface="Calibri"/>
                <a:cs typeface="Calibri"/>
              </a:rPr>
              <a:t>dıkl</a:t>
            </a:r>
            <a:r>
              <a:rPr sz="3200" spc="14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r</a:t>
            </a:r>
            <a:r>
              <a:rPr sz="3200" spc="-4" dirty="0" smtClean="0">
                <a:latin typeface="Calibri"/>
                <a:cs typeface="Calibri"/>
              </a:rPr>
              <a:t>ını</a:t>
            </a:r>
            <a:r>
              <a:rPr sz="3200" spc="0" dirty="0" smtClean="0">
                <a:latin typeface="Calibri"/>
                <a:cs typeface="Calibri"/>
              </a:rPr>
              <a:t>, </a:t>
            </a:r>
            <a:r>
              <a:rPr sz="3200" spc="-4" dirty="0" smtClean="0">
                <a:latin typeface="Calibri"/>
                <a:cs typeface="Calibri"/>
              </a:rPr>
              <a:t>dil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4" dirty="0" smtClean="0">
                <a:latin typeface="Calibri"/>
                <a:cs typeface="Calibri"/>
              </a:rPr>
              <a:t>d</a:t>
            </a:r>
            <a:r>
              <a:rPr sz="3200" spc="-4" dirty="0" smtClean="0">
                <a:latin typeface="Calibri"/>
                <a:cs typeface="Calibri"/>
              </a:rPr>
              <a:t>ikl</a:t>
            </a:r>
            <a:r>
              <a:rPr sz="3200" spc="0" dirty="0" smtClean="0">
                <a:latin typeface="Calibri"/>
                <a:cs typeface="Calibri"/>
              </a:rPr>
              <a:t>eri </a:t>
            </a:r>
            <a:r>
              <a:rPr sz="3200" spc="4" dirty="0" smtClean="0">
                <a:latin typeface="Calibri"/>
                <a:cs typeface="Calibri"/>
              </a:rPr>
              <a:t>g</a:t>
            </a:r>
            <a:r>
              <a:rPr sz="3200" spc="-4" dirty="0" smtClean="0">
                <a:latin typeface="Calibri"/>
                <a:cs typeface="Calibri"/>
              </a:rPr>
              <a:t>ib</a:t>
            </a:r>
            <a:r>
              <a:rPr sz="3200" spc="0" dirty="0" smtClean="0">
                <a:latin typeface="Calibri"/>
                <a:cs typeface="Calibri"/>
              </a:rPr>
              <a:t>i </a:t>
            </a:r>
            <a:r>
              <a:rPr sz="3200" spc="-4" dirty="0" smtClean="0">
                <a:latin typeface="Calibri"/>
                <a:cs typeface="Calibri"/>
              </a:rPr>
              <a:t>h</a:t>
            </a:r>
            <a:r>
              <a:rPr sz="3200" spc="0" dirty="0" smtClean="0">
                <a:latin typeface="Calibri"/>
                <a:cs typeface="Calibri"/>
              </a:rPr>
              <a:t>are</a:t>
            </a:r>
            <a:r>
              <a:rPr sz="3200" spc="-4" dirty="0" smtClean="0">
                <a:latin typeface="Calibri"/>
                <a:cs typeface="Calibri"/>
              </a:rPr>
              <a:t>k</a:t>
            </a:r>
            <a:r>
              <a:rPr sz="3200" spc="0" dirty="0" smtClean="0">
                <a:latin typeface="Calibri"/>
                <a:cs typeface="Calibri"/>
              </a:rPr>
              <a:t>et </a:t>
            </a:r>
            <a:r>
              <a:rPr sz="3200" spc="4" dirty="0" smtClean="0">
                <a:latin typeface="Calibri"/>
                <a:cs typeface="Calibri"/>
              </a:rPr>
              <a:t>v</a:t>
            </a:r>
            <a:r>
              <a:rPr sz="3200" spc="0" dirty="0" smtClean="0">
                <a:latin typeface="Calibri"/>
                <a:cs typeface="Calibri"/>
              </a:rPr>
              <a:t>eya </a:t>
            </a:r>
            <a:r>
              <a:rPr sz="3200" spc="-4" dirty="0" smtClean="0">
                <a:latin typeface="Calibri"/>
                <a:cs typeface="Calibri"/>
              </a:rPr>
              <a:t>d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14" dirty="0" smtClean="0">
                <a:latin typeface="Calibri"/>
                <a:cs typeface="Calibri"/>
              </a:rPr>
              <a:t>n</a:t>
            </a:r>
            <a:r>
              <a:rPr sz="3200" spc="-4" dirty="0" smtClean="0">
                <a:latin typeface="Calibri"/>
                <a:cs typeface="Calibri"/>
              </a:rPr>
              <a:t>sl</a:t>
            </a:r>
            <a:r>
              <a:rPr sz="3200" spc="0" dirty="0" smtClean="0">
                <a:latin typeface="Calibri"/>
                <a:cs typeface="Calibri"/>
              </a:rPr>
              <a:t>a a</a:t>
            </a:r>
            <a:r>
              <a:rPr sz="3200" spc="-4" dirty="0" smtClean="0">
                <a:latin typeface="Calibri"/>
                <a:cs typeface="Calibri"/>
              </a:rPr>
              <a:t>nl</a:t>
            </a:r>
            <a:r>
              <a:rPr sz="3200" spc="0" dirty="0" smtClean="0">
                <a:latin typeface="Calibri"/>
                <a:cs typeface="Calibri"/>
              </a:rPr>
              <a:t>a</a:t>
            </a:r>
            <a:r>
              <a:rPr sz="3200" spc="-4" dirty="0" smtClean="0">
                <a:latin typeface="Calibri"/>
                <a:cs typeface="Calibri"/>
              </a:rPr>
              <a:t>t</a:t>
            </a:r>
            <a:r>
              <a:rPr sz="3200" spc="4" dirty="0" smtClean="0">
                <a:latin typeface="Calibri"/>
                <a:cs typeface="Calibri"/>
              </a:rPr>
              <a:t>ı</a:t>
            </a:r>
            <a:r>
              <a:rPr sz="3200" spc="0" dirty="0" smtClean="0">
                <a:latin typeface="Calibri"/>
                <a:cs typeface="Calibri"/>
              </a:rPr>
              <a:t>r</a:t>
            </a:r>
            <a:r>
              <a:rPr sz="3200" spc="-4" dirty="0" smtClean="0">
                <a:latin typeface="Calibri"/>
                <a:cs typeface="Calibri"/>
              </a:rPr>
              <a:t>l</a:t>
            </a:r>
            <a:r>
              <a:rPr sz="3200" spc="0" dirty="0" smtClean="0">
                <a:latin typeface="Calibri"/>
                <a:cs typeface="Calibri"/>
              </a:rPr>
              <a:t>ar.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33451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9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0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12700" marR="206543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r>
              <a:rPr sz="3000" spc="-1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lik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endi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eri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t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ye v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udu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oor</a:t>
            </a:r>
            <a:r>
              <a:rPr sz="3000" spc="-4" dirty="0" smtClean="0">
                <a:latin typeface="Calibri"/>
                <a:cs typeface="Calibri"/>
              </a:rPr>
              <a:t>dine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anm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mkâ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839723" y="1690103"/>
            <a:ext cx="4485138" cy="304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65184" y="784946"/>
            <a:ext cx="812819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6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nced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endi</a:t>
            </a:r>
            <a:r>
              <a:rPr sz="4500" spc="1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1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ım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oş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8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ıpl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984" y="1251290"/>
            <a:ext cx="130779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vr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0097" y="1251290"/>
            <a:ext cx="44372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67374" y="1251290"/>
            <a:ext cx="117635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7285" y="1251290"/>
            <a:ext cx="63574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ib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6578" y="1251290"/>
            <a:ext cx="97977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044" y="1251290"/>
            <a:ext cx="4748952" cy="3196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9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5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1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6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endParaRPr sz="3000">
              <a:latin typeface="Calibri"/>
              <a:cs typeface="Calibri"/>
            </a:endParaRPr>
          </a:p>
          <a:p>
            <a:pPr marL="163371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im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udu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63371" marR="1336877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ku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984" y="4862408"/>
            <a:ext cx="45630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Motor</a:t>
            </a:r>
            <a:r>
              <a:rPr sz="3600" i="1" spc="-61" baseline="3413" dirty="0" smtClean="0">
                <a:latin typeface="Calibri"/>
                <a:cs typeface="Calibri"/>
              </a:rPr>
              <a:t> </a:t>
            </a:r>
            <a:r>
              <a:rPr sz="3600" i="1" spc="-9" baseline="3413" dirty="0" smtClean="0">
                <a:latin typeface="Calibri"/>
                <a:cs typeface="Calibri"/>
              </a:rPr>
              <a:t>g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liş</a:t>
            </a:r>
            <a:r>
              <a:rPr sz="3600" i="1" spc="-9" baseline="3413" dirty="0" smtClean="0">
                <a:latin typeface="Calibri"/>
                <a:cs typeface="Calibri"/>
              </a:rPr>
              <a:t>i</a:t>
            </a:r>
            <a:r>
              <a:rPr sz="3600" i="1" spc="0" baseline="3413" dirty="0" smtClean="0">
                <a:latin typeface="Calibri"/>
                <a:cs typeface="Calibri"/>
              </a:rPr>
              <a:t>mde</a:t>
            </a:r>
            <a:r>
              <a:rPr sz="3600" i="1" spc="-92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d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ama</a:t>
            </a:r>
            <a:r>
              <a:rPr sz="3600" i="1" spc="-9" baseline="3413" dirty="0" smtClean="0">
                <a:latin typeface="Calibri"/>
                <a:cs typeface="Calibri"/>
              </a:rPr>
              <a:t>t</a:t>
            </a:r>
            <a:r>
              <a:rPr sz="3600" i="1" spc="0" baseline="3413" dirty="0" smtClean="0">
                <a:latin typeface="Calibri"/>
                <a:cs typeface="Calibri"/>
              </a:rPr>
              <a:t>ik</a:t>
            </a:r>
            <a:r>
              <a:rPr sz="3600" i="1" spc="-88" baseline="3413" dirty="0" smtClean="0">
                <a:latin typeface="Calibri"/>
                <a:cs typeface="Calibri"/>
              </a:rPr>
              <a:t> 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tkinlik</a:t>
            </a:r>
            <a:r>
              <a:rPr sz="3600" i="1" spc="-9" baseline="3413" dirty="0" smtClean="0">
                <a:latin typeface="Calibri"/>
                <a:cs typeface="Calibri"/>
              </a:rPr>
              <a:t>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50747" y="797051"/>
            <a:ext cx="9389363" cy="475487"/>
          </a:xfrm>
          <a:custGeom>
            <a:avLst/>
            <a:gdLst/>
            <a:ahLst/>
            <a:cxnLst/>
            <a:rect l="l" t="t" r="r" b="b"/>
            <a:pathLst>
              <a:path w="9389363" h="475487">
                <a:moveTo>
                  <a:pt x="0" y="475487"/>
                </a:moveTo>
                <a:lnTo>
                  <a:pt x="9389363" y="475487"/>
                </a:lnTo>
                <a:lnTo>
                  <a:pt x="9389363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0747" y="720851"/>
            <a:ext cx="9389363" cy="74675"/>
          </a:xfrm>
          <a:custGeom>
            <a:avLst/>
            <a:gdLst/>
            <a:ahLst/>
            <a:cxnLst/>
            <a:rect l="l" t="t" r="r" b="b"/>
            <a:pathLst>
              <a:path w="9389363" h="74675">
                <a:moveTo>
                  <a:pt x="0" y="74675"/>
                </a:moveTo>
                <a:lnTo>
                  <a:pt x="9389363" y="74675"/>
                </a:lnTo>
                <a:lnTo>
                  <a:pt x="938936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41635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4547" y="797051"/>
            <a:ext cx="74676" cy="475487"/>
          </a:xfrm>
          <a:custGeom>
            <a:avLst/>
            <a:gdLst/>
            <a:ahLst/>
            <a:cxnLst/>
            <a:rect l="l" t="t" r="r" b="b"/>
            <a:pathLst>
              <a:path w="74676" h="475487">
                <a:moveTo>
                  <a:pt x="0" y="475487"/>
                </a:moveTo>
                <a:lnTo>
                  <a:pt x="74676" y="475487"/>
                </a:lnTo>
                <a:lnTo>
                  <a:pt x="74676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41635" y="797051"/>
            <a:ext cx="74675" cy="475487"/>
          </a:xfrm>
          <a:custGeom>
            <a:avLst/>
            <a:gdLst/>
            <a:ahLst/>
            <a:cxnLst/>
            <a:rect l="l" t="t" r="r" b="b"/>
            <a:pathLst>
              <a:path w="74675" h="475487">
                <a:moveTo>
                  <a:pt x="0" y="475487"/>
                </a:moveTo>
                <a:lnTo>
                  <a:pt x="74675" y="475487"/>
                </a:lnTo>
                <a:lnTo>
                  <a:pt x="74675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0747" y="1274063"/>
            <a:ext cx="9389363" cy="477011"/>
          </a:xfrm>
          <a:custGeom>
            <a:avLst/>
            <a:gdLst/>
            <a:ahLst/>
            <a:cxnLst/>
            <a:rect l="l" t="t" r="r" b="b"/>
            <a:pathLst>
              <a:path w="9389363" h="477011">
                <a:moveTo>
                  <a:pt x="0" y="477011"/>
                </a:moveTo>
                <a:lnTo>
                  <a:pt x="9389363" y="477011"/>
                </a:lnTo>
                <a:lnTo>
                  <a:pt x="9389363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75259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752599"/>
            <a:ext cx="9389363" cy="74675"/>
          </a:xfrm>
          <a:custGeom>
            <a:avLst/>
            <a:gdLst/>
            <a:ahLst/>
            <a:cxnLst/>
            <a:rect l="l" t="t" r="r" b="b"/>
            <a:pathLst>
              <a:path w="9389363" h="74675">
                <a:moveTo>
                  <a:pt x="0" y="74675"/>
                </a:moveTo>
                <a:lnTo>
                  <a:pt x="9389363" y="74675"/>
                </a:lnTo>
                <a:lnTo>
                  <a:pt x="938936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41635" y="175259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4547" y="1274063"/>
            <a:ext cx="74676" cy="477011"/>
          </a:xfrm>
          <a:custGeom>
            <a:avLst/>
            <a:gdLst/>
            <a:ahLst/>
            <a:cxnLst/>
            <a:rect l="l" t="t" r="r" b="b"/>
            <a:pathLst>
              <a:path w="74676" h="477011">
                <a:moveTo>
                  <a:pt x="0" y="477011"/>
                </a:moveTo>
                <a:lnTo>
                  <a:pt x="74676" y="477011"/>
                </a:lnTo>
                <a:lnTo>
                  <a:pt x="74676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41635" y="1274063"/>
            <a:ext cx="74675" cy="477011"/>
          </a:xfrm>
          <a:custGeom>
            <a:avLst/>
            <a:gdLst/>
            <a:ahLst/>
            <a:cxnLst/>
            <a:rect l="l" t="t" r="r" b="b"/>
            <a:pathLst>
              <a:path w="74675" h="477011">
                <a:moveTo>
                  <a:pt x="0" y="477011"/>
                </a:moveTo>
                <a:lnTo>
                  <a:pt x="74675" y="477011"/>
                </a:lnTo>
                <a:lnTo>
                  <a:pt x="74675" y="0"/>
                </a:lnTo>
                <a:lnTo>
                  <a:pt x="0" y="0"/>
                </a:lnTo>
                <a:lnTo>
                  <a:pt x="0" y="477011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6627" y="1893061"/>
            <a:ext cx="9248814" cy="3661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15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8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tim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0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ull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nıl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ni</a:t>
            </a:r>
            <a:r>
              <a:rPr sz="4500" spc="1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ro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 marR="8608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 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hip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katk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şu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z:</a:t>
            </a:r>
            <a:endParaRPr sz="3000">
              <a:latin typeface="Calibri"/>
              <a:cs typeface="Calibri"/>
            </a:endParaRPr>
          </a:p>
          <a:p>
            <a:pPr marL="462280">
              <a:lnSpc>
                <a:spcPct val="101725"/>
              </a:lnSpc>
              <a:spcBef>
                <a:spcPts val="10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ud</a:t>
            </a:r>
            <a:r>
              <a:rPr sz="3000" spc="19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 marR="96204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lü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 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(B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1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rol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9541763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10309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9390887" cy="955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10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4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Öz</a:t>
            </a:r>
            <a:r>
              <a:rPr sz="3000" b="1" spc="-3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-7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69342">
              <a:lnSpc>
                <a:spcPts val="3650"/>
              </a:lnSpc>
              <a:spcBef>
                <a:spcPts val="182"/>
              </a:spcBef>
            </a:pPr>
            <a:r>
              <a:rPr sz="4500" b="1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b="1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4500" b="1" spc="4" baseline="1820" dirty="0" smtClean="0">
                <a:solidFill>
                  <a:srgbClr val="FFFFFF"/>
                </a:solidFill>
                <a:latin typeface="Calibri"/>
                <a:cs typeface="Calibri"/>
              </a:rPr>
              <a:t>şi</a:t>
            </a:r>
            <a:r>
              <a:rPr sz="4500" b="1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sz="4500" b="1" spc="9" baseline="182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b="1" spc="-131" baseline="18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b="1" spc="4" baseline="182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500" b="1" spc="-4" baseline="182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500" b="1" spc="4" baseline="182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500" b="1" spc="0" baseline="182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40873" y="796289"/>
            <a:ext cx="75438" cy="10309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751837"/>
            <a:ext cx="9390887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36998" cy="1802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9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lü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5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69" baseline="2730" dirty="0" smtClean="0">
                <a:latin typeface="Calibri"/>
                <a:cs typeface="Calibri"/>
              </a:rPr>
              <a:t> </a:t>
            </a:r>
            <a:r>
              <a:rPr sz="4500" spc="-14" baseline="2730" dirty="0" smtClean="0">
                <a:latin typeface="Calibri"/>
                <a:cs typeface="Calibri"/>
              </a:rPr>
              <a:t>f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yo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la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4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ind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ab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acağ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ru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23315" y="2132060"/>
            <a:ext cx="3203447" cy="2401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7984" y="784946"/>
            <a:ext cx="8336695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c</a:t>
            </a:r>
            <a:r>
              <a:rPr sz="4500" b="1" spc="0" baseline="2730" dirty="0" smtClean="0">
                <a:latin typeface="Calibri"/>
                <a:cs typeface="Calibri"/>
              </a:rPr>
              <a:t>i</a:t>
            </a:r>
            <a:r>
              <a:rPr sz="4500" b="1" spc="-73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dr</a:t>
            </a:r>
            <a:r>
              <a:rPr sz="4500" b="1" spc="-4" baseline="2730" dirty="0" smtClean="0">
                <a:latin typeface="Calibri"/>
                <a:cs typeface="Calibri"/>
              </a:rPr>
              <a:t>am</a:t>
            </a:r>
            <a:r>
              <a:rPr sz="4500" b="1" spc="0" baseline="2730" dirty="0" smtClean="0">
                <a:latin typeface="Calibri"/>
                <a:cs typeface="Calibri"/>
              </a:rPr>
              <a:t>a</a:t>
            </a:r>
            <a:r>
              <a:rPr sz="4500" b="1" spc="-60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b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4" baseline="2730" dirty="0" smtClean="0">
                <a:latin typeface="Calibri"/>
                <a:cs typeface="Calibri"/>
              </a:rPr>
              <a:t>ço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77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ö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0" baseline="2730" dirty="0" smtClean="0">
                <a:latin typeface="Calibri"/>
                <a:cs typeface="Calibri"/>
              </a:rPr>
              <a:t>ren</a:t>
            </a:r>
            <a:r>
              <a:rPr sz="4500" b="1" spc="-4" baseline="2730" dirty="0" smtClean="0">
                <a:latin typeface="Calibri"/>
                <a:cs typeface="Calibri"/>
              </a:rPr>
              <a:t>m</a:t>
            </a: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-111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ürünü</a:t>
            </a:r>
            <a:r>
              <a:rPr sz="4500" b="1" spc="-85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de</a:t>
            </a:r>
            <a:r>
              <a:rPr sz="4500" b="1" spc="-31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4" baseline="2730" dirty="0" smtClean="0">
                <a:latin typeface="Calibri"/>
                <a:cs typeface="Calibri"/>
              </a:rPr>
              <a:t>ç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ne</a:t>
            </a:r>
            <a:r>
              <a:rPr sz="4500" b="1" spc="-58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alı</a:t>
            </a:r>
            <a:r>
              <a:rPr sz="4500" b="1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b="1" spc="0" dirty="0" smtClean="0">
                <a:latin typeface="Calibri"/>
                <a:cs typeface="Calibri"/>
              </a:rPr>
              <a:t>Bun</a:t>
            </a:r>
            <a:r>
              <a:rPr sz="3000" b="1" spc="-4" dirty="0" smtClean="0">
                <a:latin typeface="Calibri"/>
                <a:cs typeface="Calibri"/>
              </a:rPr>
              <a:t>la</a:t>
            </a:r>
            <a:r>
              <a:rPr sz="3000" b="1" spc="9" dirty="0" smtClean="0">
                <a:latin typeface="Calibri"/>
                <a:cs typeface="Calibri"/>
              </a:rPr>
              <a:t>r</a:t>
            </a:r>
            <a:r>
              <a:rPr sz="3000" b="1" spc="0" dirty="0" smtClean="0">
                <a:latin typeface="Calibri"/>
                <a:cs typeface="Calibri"/>
              </a:rPr>
              <a:t>ı</a:t>
            </a:r>
            <a:r>
              <a:rPr sz="3000" b="1" spc="-89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-4" dirty="0" smtClean="0">
                <a:latin typeface="Calibri"/>
                <a:cs typeface="Calibri"/>
              </a:rPr>
              <a:t>ı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al</a:t>
            </a:r>
            <a:r>
              <a:rPr sz="3000" b="1" spc="4" dirty="0" smtClean="0">
                <a:latin typeface="Calibri"/>
                <a:cs typeface="Calibri"/>
              </a:rPr>
              <a:t>a</a:t>
            </a:r>
            <a:r>
              <a:rPr sz="3000" b="1" spc="-4" dirty="0" smtClean="0">
                <a:latin typeface="Calibri"/>
                <a:cs typeface="Calibri"/>
              </a:rPr>
              <a:t>ya</a:t>
            </a:r>
            <a:r>
              <a:rPr sz="3000" b="1" spc="4" dirty="0" smtClean="0">
                <a:latin typeface="Calibri"/>
                <a:cs typeface="Calibri"/>
              </a:rPr>
              <a:t>c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k</a:t>
            </a:r>
            <a:r>
              <a:rPr sz="3000" b="1" spc="-122" dirty="0" smtClean="0">
                <a:latin typeface="Calibri"/>
                <a:cs typeface="Calibri"/>
              </a:rPr>
              <a:t> </a:t>
            </a:r>
            <a:r>
              <a:rPr sz="3000" b="1" spc="-4" dirty="0" smtClean="0">
                <a:latin typeface="Calibri"/>
                <a:cs typeface="Calibri"/>
              </a:rPr>
              <a:t>ol</a:t>
            </a:r>
            <a:r>
              <a:rPr sz="3000" b="1" spc="0" dirty="0" smtClean="0">
                <a:latin typeface="Calibri"/>
                <a:cs typeface="Calibri"/>
              </a:rPr>
              <a:t>ur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k;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7564" y="1716110"/>
            <a:ext cx="221303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74911" y="1716110"/>
            <a:ext cx="5242720" cy="3196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546172" marR="57150">
              <a:lnSpc>
                <a:spcPts val="3660"/>
              </a:lnSpc>
              <a:spcBef>
                <a:spcPts val="25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546172" marR="57150">
              <a:lnSpc>
                <a:spcPts val="3660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546172">
              <a:lnSpc>
                <a:spcPts val="3660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546172" marR="57150">
              <a:lnSpc>
                <a:spcPct val="101725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Sosy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546172" marR="57150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546172" marR="57150">
              <a:lnSpc>
                <a:spcPts val="3660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fe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984" y="4955372"/>
            <a:ext cx="42982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Ok</a:t>
            </a:r>
            <a:r>
              <a:rPr sz="3600" i="1" spc="-4" baseline="3413" dirty="0" smtClean="0">
                <a:latin typeface="Calibri"/>
                <a:cs typeface="Calibri"/>
              </a:rPr>
              <a:t>u</a:t>
            </a:r>
            <a:r>
              <a:rPr sz="3600" i="1" spc="0" baseline="3413" dirty="0" smtClean="0">
                <a:latin typeface="Calibri"/>
                <a:cs typeface="Calibri"/>
              </a:rPr>
              <a:t>l</a:t>
            </a:r>
            <a:r>
              <a:rPr sz="3600" i="1" spc="-45" baseline="3413" dirty="0" smtClean="0">
                <a:latin typeface="Calibri"/>
                <a:cs typeface="Calibri"/>
              </a:rPr>
              <a:t> </a:t>
            </a:r>
            <a:r>
              <a:rPr sz="3600" i="1" spc="-4" baseline="3413" dirty="0" smtClean="0">
                <a:latin typeface="Calibri"/>
                <a:cs typeface="Calibri"/>
              </a:rPr>
              <a:t>ö</a:t>
            </a:r>
            <a:r>
              <a:rPr sz="3600" i="1" spc="4" baseline="3413" dirty="0" smtClean="0">
                <a:latin typeface="Calibri"/>
                <a:cs typeface="Calibri"/>
              </a:rPr>
              <a:t>n</a:t>
            </a:r>
            <a:r>
              <a:rPr sz="3600" i="1" spc="0" baseline="3413" dirty="0" smtClean="0">
                <a:latin typeface="Calibri"/>
                <a:cs typeface="Calibri"/>
              </a:rPr>
              <a:t>cesi</a:t>
            </a:r>
            <a:r>
              <a:rPr sz="3600" i="1" spc="-57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etki</a:t>
            </a:r>
            <a:r>
              <a:rPr sz="3600" i="1" spc="-4" baseline="3413" dirty="0" smtClean="0">
                <a:latin typeface="Calibri"/>
                <a:cs typeface="Calibri"/>
              </a:rPr>
              <a:t>n</a:t>
            </a:r>
            <a:r>
              <a:rPr sz="3600" i="1" spc="0" baseline="3413" dirty="0" smtClean="0">
                <a:latin typeface="Calibri"/>
                <a:cs typeface="Calibri"/>
              </a:rPr>
              <a:t>li</a:t>
            </a:r>
            <a:r>
              <a:rPr sz="3600" i="1" spc="9" baseline="3413" dirty="0" smtClean="0">
                <a:latin typeface="Calibri"/>
                <a:cs typeface="Calibri"/>
              </a:rPr>
              <a:t>k</a:t>
            </a:r>
            <a:r>
              <a:rPr sz="3600" i="1" spc="0" baseline="3413" dirty="0" smtClean="0">
                <a:latin typeface="Calibri"/>
                <a:cs typeface="Calibri"/>
              </a:rPr>
              <a:t>le</a:t>
            </a:r>
            <a:r>
              <a:rPr sz="3600" i="1" spc="-4" baseline="3413" dirty="0" smtClean="0">
                <a:latin typeface="Calibri"/>
                <a:cs typeface="Calibri"/>
              </a:rPr>
              <a:t>r</a:t>
            </a:r>
            <a:r>
              <a:rPr sz="3600" i="1" spc="9" baseline="3413" dirty="0" smtClean="0">
                <a:latin typeface="Calibri"/>
                <a:cs typeface="Calibri"/>
              </a:rPr>
              <a:t>i</a:t>
            </a:r>
            <a:r>
              <a:rPr sz="3600" i="1" spc="4" baseline="3413" dirty="0" smtClean="0">
                <a:latin typeface="Calibri"/>
                <a:cs typeface="Calibri"/>
              </a:rPr>
              <a:t>nd</a:t>
            </a:r>
            <a:r>
              <a:rPr sz="3600" i="1" spc="0" baseline="3413" dirty="0" smtClean="0">
                <a:latin typeface="Calibri"/>
                <a:cs typeface="Calibri"/>
              </a:rPr>
              <a:t>e</a:t>
            </a:r>
            <a:r>
              <a:rPr sz="3600" i="1" spc="-142" baseline="3413" dirty="0" smtClean="0">
                <a:latin typeface="Calibri"/>
                <a:cs typeface="Calibri"/>
              </a:rPr>
              <a:t> </a:t>
            </a:r>
            <a:r>
              <a:rPr sz="3600" i="1" spc="4" baseline="3413" dirty="0" smtClean="0">
                <a:latin typeface="Calibri"/>
                <a:cs typeface="Calibri"/>
              </a:rPr>
              <a:t>d</a:t>
            </a:r>
            <a:r>
              <a:rPr sz="3600" i="1" spc="-4" baseline="3413" dirty="0" smtClean="0">
                <a:latin typeface="Calibri"/>
                <a:cs typeface="Calibri"/>
              </a:rPr>
              <a:t>r</a:t>
            </a:r>
            <a:r>
              <a:rPr sz="3600" i="1" spc="4" baseline="3413" dirty="0" smtClean="0">
                <a:latin typeface="Calibri"/>
                <a:cs typeface="Calibri"/>
              </a:rPr>
              <a:t>a</a:t>
            </a:r>
            <a:r>
              <a:rPr sz="3600" i="1" spc="0" baseline="3413" dirty="0" smtClean="0">
                <a:latin typeface="Calibri"/>
                <a:cs typeface="Calibri"/>
              </a:rPr>
              <a:t>ma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4471415" cy="489203"/>
          </a:xfrm>
          <a:custGeom>
            <a:avLst/>
            <a:gdLst/>
            <a:ahLst/>
            <a:cxnLst/>
            <a:rect l="l" t="t" r="r" b="b"/>
            <a:pathLst>
              <a:path w="4471415" h="489203">
                <a:moveTo>
                  <a:pt x="0" y="489203"/>
                </a:moveTo>
                <a:lnTo>
                  <a:pt x="4471415" y="489203"/>
                </a:lnTo>
                <a:lnTo>
                  <a:pt x="447141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4471415" cy="74675"/>
          </a:xfrm>
          <a:custGeom>
            <a:avLst/>
            <a:gdLst/>
            <a:ahLst/>
            <a:cxnLst/>
            <a:rect l="l" t="t" r="r" b="b"/>
            <a:pathLst>
              <a:path w="4471415" h="74675">
                <a:moveTo>
                  <a:pt x="0" y="74675"/>
                </a:moveTo>
                <a:lnTo>
                  <a:pt x="4471415" y="74675"/>
                </a:lnTo>
                <a:lnTo>
                  <a:pt x="447141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2368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23687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4471415" cy="74675"/>
          </a:xfrm>
          <a:custGeom>
            <a:avLst/>
            <a:gdLst/>
            <a:ahLst/>
            <a:cxnLst/>
            <a:rect l="l" t="t" r="r" b="b"/>
            <a:pathLst>
              <a:path w="4471415" h="74675">
                <a:moveTo>
                  <a:pt x="0" y="74675"/>
                </a:moveTo>
                <a:lnTo>
                  <a:pt x="4471415" y="74675"/>
                </a:lnTo>
                <a:lnTo>
                  <a:pt x="447141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4471415" cy="74675"/>
          </a:xfrm>
          <a:custGeom>
            <a:avLst/>
            <a:gdLst/>
            <a:ahLst/>
            <a:cxnLst/>
            <a:rect l="l" t="t" r="r" b="b"/>
            <a:pathLst>
              <a:path w="4471415" h="74675">
                <a:moveTo>
                  <a:pt x="0" y="74675"/>
                </a:moveTo>
                <a:lnTo>
                  <a:pt x="4471415" y="74675"/>
                </a:lnTo>
                <a:lnTo>
                  <a:pt x="447141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99887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23687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23687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9988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2368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211195" cy="412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Bu</a:t>
            </a:r>
            <a:r>
              <a:rPr sz="4500" spc="-3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f</a:t>
            </a:r>
            <a:r>
              <a:rPr sz="4500" spc="4" baseline="2730" dirty="0" smtClean="0">
                <a:latin typeface="Calibri"/>
                <a:cs typeface="Calibri"/>
              </a:rPr>
              <a:t>aa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-4" baseline="2730" dirty="0" smtClean="0">
                <a:latin typeface="Calibri"/>
                <a:cs typeface="Calibri"/>
              </a:rPr>
              <a:t>nund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9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ını</a:t>
            </a:r>
            <a:r>
              <a:rPr sz="4500" spc="0" baseline="2730" dirty="0" smtClean="0">
                <a:latin typeface="Calibri"/>
                <a:cs typeface="Calibri"/>
              </a:rPr>
              <a:t>zı</a:t>
            </a:r>
            <a:r>
              <a:rPr sz="4500" spc="-18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4" baseline="2730" dirty="0" smtClean="0">
                <a:latin typeface="Calibri"/>
                <a:cs typeface="Calibri"/>
              </a:rPr>
              <a:t>ıd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sor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ünü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kıl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ant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54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gi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ru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D,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se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b="1" spc="4" dirty="0" smtClean="0">
                <a:latin typeface="Calibri"/>
                <a:cs typeface="Calibri"/>
              </a:rPr>
              <a:t>1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23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(</a:t>
            </a:r>
            <a:r>
              <a:rPr sz="3000" b="1" spc="-9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) 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y,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ş,</a:t>
            </a:r>
            <a:endParaRPr sz="3000">
              <a:latin typeface="Calibri"/>
              <a:cs typeface="Calibri"/>
            </a:endParaRPr>
          </a:p>
          <a:p>
            <a:pPr marL="12700" marR="970695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9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cü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ana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oy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anl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makt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203868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2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23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(</a:t>
            </a:r>
            <a:r>
              <a:rPr sz="3000" b="1" spc="-9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) 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5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462457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447293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892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7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2925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199125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4472939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95153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150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3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23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(</a:t>
            </a:r>
            <a:r>
              <a:rPr sz="4500" b="1" spc="-9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) </a:t>
            </a:r>
            <a:r>
              <a:rPr sz="4500" spc="0" baseline="2730" dirty="0" smtClean="0">
                <a:latin typeface="Calibri"/>
                <a:cs typeface="Calibri"/>
              </a:rPr>
              <a:t>Dr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1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2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r;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dü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ün</a:t>
            </a:r>
            <a:r>
              <a:rPr sz="4500" spc="4" baseline="2730" dirty="0" smtClean="0">
                <a:latin typeface="Calibri"/>
                <a:cs typeface="Calibri"/>
              </a:rPr>
              <a:t>me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dinle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makta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35117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4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23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(</a:t>
            </a:r>
            <a:r>
              <a:rPr sz="3000" b="1" spc="-9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) 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nede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4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0" dirty="0" smtClean="0">
                <a:latin typeface="Calibri"/>
                <a:cs typeface="Calibri"/>
              </a:rPr>
              <a:t>l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pa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  <a:spcBef>
                <a:spcPts val="183"/>
              </a:spcBef>
            </a:pPr>
            <a:r>
              <a:rPr sz="3000" b="1" spc="4" dirty="0" smtClean="0">
                <a:latin typeface="Calibri"/>
                <a:cs typeface="Calibri"/>
              </a:rPr>
              <a:t>5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23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(</a:t>
            </a:r>
            <a:r>
              <a:rPr sz="3000" b="1" spc="-9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) 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387548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dün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oy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rol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34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543764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4" baseline="2730" dirty="0" smtClean="0">
                <a:latin typeface="Calibri"/>
                <a:cs typeface="Calibri"/>
              </a:rPr>
              <a:t>6</a:t>
            </a:r>
            <a:r>
              <a:rPr sz="4500" b="1" spc="0" baseline="2730" dirty="0" smtClean="0">
                <a:latin typeface="Calibri"/>
                <a:cs typeface="Calibri"/>
              </a:rPr>
              <a:t>.</a:t>
            </a:r>
            <a:r>
              <a:rPr sz="4500" b="1" spc="-23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(</a:t>
            </a:r>
            <a:r>
              <a:rPr sz="4500" b="1" spc="-9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) </a:t>
            </a:r>
            <a:r>
              <a:rPr sz="4500" spc="-9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gi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9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-4" baseline="2730" dirty="0" smtClean="0">
                <a:latin typeface="Calibri"/>
                <a:cs typeface="Calibri"/>
              </a:rPr>
              <a:t>elli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endParaRPr sz="3000">
              <a:latin typeface="Calibri"/>
              <a:cs typeface="Calibri"/>
            </a:endParaRPr>
          </a:p>
          <a:p>
            <a:pPr marL="12700" marR="285077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/g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gele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5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-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ge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b="1" spc="4" dirty="0" smtClean="0">
                <a:latin typeface="Calibri"/>
                <a:cs typeface="Calibri"/>
              </a:rPr>
              <a:t>7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23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(</a:t>
            </a:r>
            <a:r>
              <a:rPr sz="3000" b="1" spc="-9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) </a:t>
            </a:r>
            <a:r>
              <a:rPr sz="3000" spc="0" dirty="0" smtClean="0">
                <a:latin typeface="Calibri"/>
                <a:cs typeface="Calibri"/>
              </a:rPr>
              <a:t>Dr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endParaRPr sz="3000">
              <a:latin typeface="Calibri"/>
              <a:cs typeface="Calibri"/>
            </a:endParaRPr>
          </a:p>
          <a:p>
            <a:pPr marL="12700" marR="497454" indent="449580">
              <a:lnSpc>
                <a:spcPct val="101623"/>
              </a:lnSpc>
            </a:pPr>
            <a:r>
              <a:rPr sz="3000" b="1" spc="4" dirty="0" smtClean="0">
                <a:latin typeface="Calibri"/>
                <a:cs typeface="Calibri"/>
              </a:rPr>
              <a:t>8</a:t>
            </a:r>
            <a:r>
              <a:rPr sz="3000" b="1" spc="0" dirty="0" smtClean="0">
                <a:latin typeface="Calibri"/>
                <a:cs typeface="Calibri"/>
              </a:rPr>
              <a:t>.</a:t>
            </a:r>
            <a:r>
              <a:rPr sz="3000" b="1" spc="-23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(</a:t>
            </a:r>
            <a:r>
              <a:rPr sz="3000" b="1" spc="-9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)</a:t>
            </a:r>
            <a:r>
              <a:rPr sz="3000" b="1" spc="-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25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(ş</a:t>
            </a:r>
            <a:r>
              <a:rPr sz="3000" spc="-4" dirty="0" smtClean="0">
                <a:latin typeface="Calibri"/>
                <a:cs typeface="Calibri"/>
              </a:rPr>
              <a:t>ii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mec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</a:t>
            </a:r>
            <a:r>
              <a:rPr sz="3000" spc="4" dirty="0" smtClean="0">
                <a:latin typeface="Calibri"/>
                <a:cs typeface="Calibri"/>
              </a:rPr>
              <a:t>ik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),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ro,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zyon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ine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/>
          <p:nvPr/>
        </p:nvSpPr>
        <p:spPr>
          <a:xfrm>
            <a:off x="650747" y="873251"/>
            <a:ext cx="7697723" cy="489203"/>
          </a:xfrm>
          <a:custGeom>
            <a:avLst/>
            <a:gdLst/>
            <a:ahLst/>
            <a:cxnLst/>
            <a:rect l="l" t="t" r="r" b="b"/>
            <a:pathLst>
              <a:path w="7697723" h="489203">
                <a:moveTo>
                  <a:pt x="0" y="489203"/>
                </a:moveTo>
                <a:lnTo>
                  <a:pt x="7697723" y="489203"/>
                </a:lnTo>
                <a:lnTo>
                  <a:pt x="7697723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0747" y="797051"/>
            <a:ext cx="7697723" cy="74675"/>
          </a:xfrm>
          <a:custGeom>
            <a:avLst/>
            <a:gdLst/>
            <a:ahLst/>
            <a:cxnLst/>
            <a:rect l="l" t="t" r="r" b="b"/>
            <a:pathLst>
              <a:path w="7697723" h="74675">
                <a:moveTo>
                  <a:pt x="0" y="74675"/>
                </a:moveTo>
                <a:lnTo>
                  <a:pt x="7697723" y="74675"/>
                </a:lnTo>
                <a:lnTo>
                  <a:pt x="769772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349995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49995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0747" y="1440179"/>
            <a:ext cx="7697723" cy="74675"/>
          </a:xfrm>
          <a:custGeom>
            <a:avLst/>
            <a:gdLst/>
            <a:ahLst/>
            <a:cxnLst/>
            <a:rect l="l" t="t" r="r" b="b"/>
            <a:pathLst>
              <a:path w="7697723" h="74675">
                <a:moveTo>
                  <a:pt x="0" y="74675"/>
                </a:moveTo>
                <a:lnTo>
                  <a:pt x="7697723" y="74675"/>
                </a:lnTo>
                <a:lnTo>
                  <a:pt x="769772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0747" y="1363979"/>
            <a:ext cx="7697723" cy="74675"/>
          </a:xfrm>
          <a:custGeom>
            <a:avLst/>
            <a:gdLst/>
            <a:ahLst/>
            <a:cxnLst/>
            <a:rect l="l" t="t" r="r" b="b"/>
            <a:pathLst>
              <a:path w="7697723" h="74675">
                <a:moveTo>
                  <a:pt x="0" y="74675"/>
                </a:moveTo>
                <a:lnTo>
                  <a:pt x="7697723" y="74675"/>
                </a:lnTo>
                <a:lnTo>
                  <a:pt x="769772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426195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49995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49995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26195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349995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0747" y="1684019"/>
            <a:ext cx="8845295" cy="489203"/>
          </a:xfrm>
          <a:custGeom>
            <a:avLst/>
            <a:gdLst/>
            <a:ahLst/>
            <a:cxnLst/>
            <a:rect l="l" t="t" r="r" b="b"/>
            <a:pathLst>
              <a:path w="8845295" h="489203">
                <a:moveTo>
                  <a:pt x="0" y="489203"/>
                </a:moveTo>
                <a:lnTo>
                  <a:pt x="8845295" y="489203"/>
                </a:lnTo>
                <a:lnTo>
                  <a:pt x="884529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4547" y="160781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0747" y="1607819"/>
            <a:ext cx="8845295" cy="74675"/>
          </a:xfrm>
          <a:custGeom>
            <a:avLst/>
            <a:gdLst/>
            <a:ahLst/>
            <a:cxnLst/>
            <a:rect l="l" t="t" r="r" b="b"/>
            <a:pathLst>
              <a:path w="8845295" h="74675">
                <a:moveTo>
                  <a:pt x="0" y="74675"/>
                </a:moveTo>
                <a:lnTo>
                  <a:pt x="8845295" y="74675"/>
                </a:lnTo>
                <a:lnTo>
                  <a:pt x="884529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497567" y="160781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4547" y="2174747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0747" y="2250947"/>
            <a:ext cx="8845295" cy="74675"/>
          </a:xfrm>
          <a:custGeom>
            <a:avLst/>
            <a:gdLst/>
            <a:ahLst/>
            <a:cxnLst/>
            <a:rect l="l" t="t" r="r" b="b"/>
            <a:pathLst>
              <a:path w="8845295" h="74675">
                <a:moveTo>
                  <a:pt x="0" y="74675"/>
                </a:moveTo>
                <a:lnTo>
                  <a:pt x="8845295" y="74675"/>
                </a:lnTo>
                <a:lnTo>
                  <a:pt x="884529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0747" y="2174747"/>
            <a:ext cx="8845295" cy="74675"/>
          </a:xfrm>
          <a:custGeom>
            <a:avLst/>
            <a:gdLst/>
            <a:ahLst/>
            <a:cxnLst/>
            <a:rect l="l" t="t" r="r" b="b"/>
            <a:pathLst>
              <a:path w="8845295" h="74675">
                <a:moveTo>
                  <a:pt x="0" y="74675"/>
                </a:moveTo>
                <a:lnTo>
                  <a:pt x="8845295" y="74675"/>
                </a:lnTo>
                <a:lnTo>
                  <a:pt x="884529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573767" y="2174747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97567" y="2250947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97567" y="2174747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4547" y="1684019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73767" y="1684019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497567" y="1684019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0747" y="2420111"/>
            <a:ext cx="1857755" cy="489203"/>
          </a:xfrm>
          <a:custGeom>
            <a:avLst/>
            <a:gdLst/>
            <a:ahLst/>
            <a:cxnLst/>
            <a:rect l="l" t="t" r="r" b="b"/>
            <a:pathLst>
              <a:path w="1857755" h="489203">
                <a:moveTo>
                  <a:pt x="0" y="489203"/>
                </a:moveTo>
                <a:lnTo>
                  <a:pt x="1857755" y="489203"/>
                </a:lnTo>
                <a:lnTo>
                  <a:pt x="185775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4547" y="234391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0747" y="2343911"/>
            <a:ext cx="1857755" cy="74675"/>
          </a:xfrm>
          <a:custGeom>
            <a:avLst/>
            <a:gdLst/>
            <a:ahLst/>
            <a:cxnLst/>
            <a:rect l="l" t="t" r="r" b="b"/>
            <a:pathLst>
              <a:path w="1857755" h="74675">
                <a:moveTo>
                  <a:pt x="0" y="74675"/>
                </a:moveTo>
                <a:lnTo>
                  <a:pt x="1857755" y="74675"/>
                </a:lnTo>
                <a:lnTo>
                  <a:pt x="18577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10027" y="234391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4547" y="291083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0747" y="2910839"/>
            <a:ext cx="1857755" cy="74675"/>
          </a:xfrm>
          <a:custGeom>
            <a:avLst/>
            <a:gdLst/>
            <a:ahLst/>
            <a:cxnLst/>
            <a:rect l="l" t="t" r="r" b="b"/>
            <a:pathLst>
              <a:path w="1857755" h="74675">
                <a:moveTo>
                  <a:pt x="0" y="74675"/>
                </a:moveTo>
                <a:lnTo>
                  <a:pt x="1857755" y="74675"/>
                </a:lnTo>
                <a:lnTo>
                  <a:pt x="185775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10027" y="291083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4547" y="242011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10027" y="242011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06627" y="3051302"/>
            <a:ext cx="8883222" cy="1336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-4" baseline="2730" dirty="0" smtClean="0">
                <a:latin typeface="Calibri"/>
                <a:cs typeface="Calibri"/>
              </a:rPr>
              <a:t>unl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10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34" baseline="2730" dirty="0" smtClean="0">
                <a:latin typeface="Calibri"/>
                <a:cs typeface="Calibri"/>
              </a:rPr>
              <a:t>k</a:t>
            </a:r>
            <a:r>
              <a:rPr sz="4500" spc="-1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2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1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ke</a:t>
            </a:r>
            <a:r>
              <a:rPr sz="3000" spc="-4" dirty="0" smtClean="0">
                <a:latin typeface="Calibri"/>
                <a:cs typeface="Calibri"/>
              </a:rPr>
              <a:t>ndi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 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1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4547" y="1607819"/>
            <a:ext cx="899845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19" name="object 19"/>
          <p:cNvSpPr txBox="1"/>
          <p:nvPr/>
        </p:nvSpPr>
        <p:spPr>
          <a:xfrm>
            <a:off x="574547" y="1683257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649985" y="1683257"/>
            <a:ext cx="884681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Okul</a:t>
            </a:r>
            <a:r>
              <a:rPr sz="3000" b="1" spc="-5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Ön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-8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000" b="1" spc="-10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lla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ıla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12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96805" y="1683257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9573005" y="1683257"/>
            <a:ext cx="75438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649985" y="2173985"/>
            <a:ext cx="8846819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14" name="object 14"/>
          <p:cNvSpPr txBox="1"/>
          <p:nvPr/>
        </p:nvSpPr>
        <p:spPr>
          <a:xfrm>
            <a:off x="1270000000" y="2343911"/>
            <a:ext cx="0" cy="641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574547" y="2325623"/>
            <a:ext cx="2010155" cy="93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7"/>
              </a:spcBef>
            </a:pPr>
            <a:endParaRPr sz="700"/>
          </a:p>
        </p:txBody>
      </p:sp>
      <p:sp>
        <p:nvSpPr>
          <p:cNvPr id="12" name="object 12"/>
          <p:cNvSpPr txBox="1"/>
          <p:nvPr/>
        </p:nvSpPr>
        <p:spPr>
          <a:xfrm>
            <a:off x="2584703" y="2325623"/>
            <a:ext cx="7063739" cy="659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574547" y="241934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49985" y="2419349"/>
            <a:ext cx="185927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9265" y="241934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49985" y="2910077"/>
            <a:ext cx="1859279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7850885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7699247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RK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3000" b="1" spc="-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39" dirty="0" smtClean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6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2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16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-24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NLİK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9233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8425433" y="872489"/>
            <a:ext cx="75438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7699247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956475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O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un</a:t>
            </a:r>
            <a:r>
              <a:rPr sz="4500" spc="4" baseline="2730" dirty="0" smtClean="0">
                <a:latin typeface="Calibri"/>
                <a:cs typeface="Calibri"/>
              </a:rPr>
              <a:t>cak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14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10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7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ca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5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mu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0" baseline="2730" dirty="0" smtClean="0">
                <a:latin typeface="Calibri"/>
                <a:cs typeface="Calibri"/>
              </a:rPr>
              <a:t>si</a:t>
            </a:r>
            <a:r>
              <a:rPr sz="4500" spc="-12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0013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3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bebe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fe</a:t>
            </a:r>
            <a:r>
              <a:rPr sz="3000" spc="4" dirty="0" smtClean="0">
                <a:latin typeface="Calibri"/>
                <a:cs typeface="Calibri"/>
              </a:rPr>
              <a:t>tl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4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cu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p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yol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oz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şo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rt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cak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ben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25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176527" y="1441704"/>
            <a:ext cx="3781043" cy="2830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7564" y="784946"/>
            <a:ext cx="123998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01100" y="784946"/>
            <a:ext cx="5584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st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3815" y="784946"/>
            <a:ext cx="84261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9983" y="784946"/>
            <a:ext cx="63612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9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9657" y="784946"/>
            <a:ext cx="5407644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5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ala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endParaRPr sz="3000">
              <a:latin typeface="Calibri"/>
              <a:cs typeface="Calibri"/>
            </a:endParaRPr>
          </a:p>
          <a:p>
            <a:pPr marL="622046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Çe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 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eb</a:t>
            </a:r>
            <a:r>
              <a:rPr sz="3000" spc="4" dirty="0" smtClean="0">
                <a:latin typeface="Calibri"/>
                <a:cs typeface="Calibri"/>
              </a:rPr>
              <a:t>attak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bl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oş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7564" y="4495505"/>
            <a:ext cx="183066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i="1" spc="0" baseline="3150" dirty="0" smtClean="0">
                <a:latin typeface="Calibri"/>
                <a:cs typeface="Calibri"/>
              </a:rPr>
              <a:t>B</a:t>
            </a:r>
            <a:r>
              <a:rPr sz="3900" i="1" spc="-4" baseline="3150" dirty="0" smtClean="0">
                <a:latin typeface="Calibri"/>
                <a:cs typeface="Calibri"/>
              </a:rPr>
              <a:t>o</a:t>
            </a:r>
            <a:r>
              <a:rPr sz="3900" i="1" spc="0" baseline="3150" dirty="0" smtClean="0">
                <a:latin typeface="Calibri"/>
                <a:cs typeface="Calibri"/>
              </a:rPr>
              <a:t>ş </a:t>
            </a:r>
            <a:r>
              <a:rPr sz="3900" i="1" spc="4" baseline="3150" dirty="0" smtClean="0">
                <a:latin typeface="Calibri"/>
                <a:cs typeface="Calibri"/>
              </a:rPr>
              <a:t>ku</a:t>
            </a:r>
            <a:r>
              <a:rPr sz="3900" i="1" spc="-9" baseline="3150" dirty="0" smtClean="0">
                <a:latin typeface="Calibri"/>
                <a:cs typeface="Calibri"/>
              </a:rPr>
              <a:t>t</a:t>
            </a:r>
            <a:r>
              <a:rPr sz="3900" i="1" spc="4" baseline="3150" dirty="0" smtClean="0">
                <a:latin typeface="Calibri"/>
                <a:cs typeface="Calibri"/>
              </a:rPr>
              <a:t>u</a:t>
            </a:r>
            <a:r>
              <a:rPr sz="3900" i="1" spc="-9" baseline="3150" dirty="0" smtClean="0">
                <a:latin typeface="Calibri"/>
                <a:cs typeface="Calibri"/>
              </a:rPr>
              <a:t>l</a:t>
            </a:r>
            <a:r>
              <a:rPr sz="3900" i="1" spc="4" baseline="3150" dirty="0" smtClean="0">
                <a:latin typeface="Calibri"/>
                <a:cs typeface="Calibri"/>
              </a:rPr>
              <a:t>a</a:t>
            </a:r>
            <a:r>
              <a:rPr sz="3900" i="1" spc="-4" baseline="3150" dirty="0" smtClean="0">
                <a:latin typeface="Calibri"/>
                <a:cs typeface="Calibri"/>
              </a:rPr>
              <a:t>r</a:t>
            </a:r>
            <a:r>
              <a:rPr sz="3900" i="1" spc="0" baseline="3150" dirty="0" smtClean="0">
                <a:latin typeface="Calibri"/>
                <a:cs typeface="Calibri"/>
              </a:rPr>
              <a:t>la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88293" y="4495505"/>
            <a:ext cx="319020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i="1" spc="25" baseline="3150" dirty="0" smtClean="0">
                <a:latin typeface="Calibri"/>
                <a:cs typeface="Calibri"/>
              </a:rPr>
              <a:t>d</a:t>
            </a:r>
            <a:r>
              <a:rPr sz="3900" i="1" spc="-14" baseline="3150" dirty="0" smtClean="0">
                <a:latin typeface="Calibri"/>
                <a:cs typeface="Calibri"/>
              </a:rPr>
              <a:t>r</a:t>
            </a:r>
            <a:r>
              <a:rPr sz="3900" i="1" spc="4" baseline="3150" dirty="0" smtClean="0">
                <a:latin typeface="Calibri"/>
                <a:cs typeface="Calibri"/>
              </a:rPr>
              <a:t>a</a:t>
            </a:r>
            <a:r>
              <a:rPr sz="3900" i="1" spc="-4" baseline="3150" dirty="0" smtClean="0">
                <a:latin typeface="Calibri"/>
                <a:cs typeface="Calibri"/>
              </a:rPr>
              <a:t>m</a:t>
            </a:r>
            <a:r>
              <a:rPr sz="3900" i="1" spc="4" baseline="3150" dirty="0" smtClean="0">
                <a:latin typeface="Calibri"/>
                <a:cs typeface="Calibri"/>
              </a:rPr>
              <a:t>a</a:t>
            </a:r>
            <a:r>
              <a:rPr sz="3900" i="1" spc="-9" baseline="3150" dirty="0" smtClean="0">
                <a:latin typeface="Calibri"/>
                <a:cs typeface="Calibri"/>
              </a:rPr>
              <a:t>t</a:t>
            </a:r>
            <a:r>
              <a:rPr sz="3900" i="1" spc="0" baseline="3150" dirty="0" smtClean="0">
                <a:latin typeface="Calibri"/>
                <a:cs typeface="Calibri"/>
              </a:rPr>
              <a:t>ik </a:t>
            </a:r>
            <a:r>
              <a:rPr sz="3900" i="1" spc="-4" baseline="3150" dirty="0" smtClean="0">
                <a:latin typeface="Calibri"/>
                <a:cs typeface="Calibri"/>
              </a:rPr>
              <a:t>o</a:t>
            </a:r>
            <a:r>
              <a:rPr sz="3900" i="1" spc="0" baseline="3150" dirty="0" smtClean="0">
                <a:latin typeface="Calibri"/>
                <a:cs typeface="Calibri"/>
              </a:rPr>
              <a:t>y</a:t>
            </a:r>
            <a:r>
              <a:rPr sz="3900" i="1" spc="4" baseline="3150" dirty="0" smtClean="0">
                <a:latin typeface="Calibri"/>
                <a:cs typeface="Calibri"/>
              </a:rPr>
              <a:t>u</a:t>
            </a:r>
            <a:r>
              <a:rPr sz="3900" i="1" spc="0" baseline="3150" dirty="0" smtClean="0">
                <a:latin typeface="Calibri"/>
                <a:cs typeface="Calibri"/>
              </a:rPr>
              <a:t>n </a:t>
            </a:r>
            <a:r>
              <a:rPr sz="3900" i="1" spc="-4" baseline="3150" dirty="0" smtClean="0">
                <a:latin typeface="Calibri"/>
                <a:cs typeface="Calibri"/>
              </a:rPr>
              <a:t>o</a:t>
            </a:r>
            <a:r>
              <a:rPr sz="3900" i="1" spc="-9" baseline="3150" dirty="0" smtClean="0">
                <a:latin typeface="Calibri"/>
                <a:cs typeface="Calibri"/>
              </a:rPr>
              <a:t>y</a:t>
            </a:r>
            <a:r>
              <a:rPr sz="3900" i="1" spc="4" baseline="3150" dirty="0" smtClean="0">
                <a:latin typeface="Calibri"/>
                <a:cs typeface="Calibri"/>
              </a:rPr>
              <a:t>n</a:t>
            </a:r>
            <a:r>
              <a:rPr sz="3900" i="1" spc="-4" baseline="3150" dirty="0" smtClean="0">
                <a:latin typeface="Calibri"/>
                <a:cs typeface="Calibri"/>
              </a:rPr>
              <a:t>a</a:t>
            </a:r>
            <a:r>
              <a:rPr sz="3900" i="1" spc="4" baseline="3150" dirty="0" smtClean="0">
                <a:latin typeface="Calibri"/>
                <a:cs typeface="Calibri"/>
              </a:rPr>
              <a:t>m</a:t>
            </a:r>
            <a:r>
              <a:rPr sz="3900" i="1" spc="0" baseline="3150" dirty="0" smtClean="0"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03630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Söy</a:t>
            </a:r>
            <a:r>
              <a:rPr sz="4500" spc="-4" baseline="2730" dirty="0" smtClean="0">
                <a:latin typeface="Calibri"/>
                <a:cs typeface="Calibri"/>
              </a:rPr>
              <a:t>len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4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ket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2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pı</a:t>
            </a:r>
            <a:r>
              <a:rPr sz="4500" spc="4" baseline="2730" dirty="0" smtClean="0">
                <a:latin typeface="Calibri"/>
                <a:cs typeface="Calibri"/>
              </a:rPr>
              <a:t>lma</a:t>
            </a:r>
            <a:r>
              <a:rPr sz="4500" spc="0" baseline="2730" dirty="0" smtClean="0">
                <a:latin typeface="Calibri"/>
                <a:cs typeface="Calibri"/>
              </a:rPr>
              <a:t>sı</a:t>
            </a:r>
            <a:r>
              <a:rPr sz="4500" spc="-11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neden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8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 marR="51052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2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 oy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6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 v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1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tak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ihi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2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 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797051"/>
            <a:ext cx="1516379" cy="489203"/>
          </a:xfrm>
          <a:custGeom>
            <a:avLst/>
            <a:gdLst/>
            <a:ahLst/>
            <a:cxnLst/>
            <a:rect l="l" t="t" r="r" b="b"/>
            <a:pathLst>
              <a:path w="1516379" h="489203">
                <a:moveTo>
                  <a:pt x="0" y="489203"/>
                </a:moveTo>
                <a:lnTo>
                  <a:pt x="1516379" y="489203"/>
                </a:lnTo>
                <a:lnTo>
                  <a:pt x="1516379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20851"/>
            <a:ext cx="1516379" cy="74675"/>
          </a:xfrm>
          <a:custGeom>
            <a:avLst/>
            <a:gdLst/>
            <a:ahLst/>
            <a:cxnLst/>
            <a:rect l="l" t="t" r="r" b="b"/>
            <a:pathLst>
              <a:path w="1516379" h="74675">
                <a:moveTo>
                  <a:pt x="0" y="74675"/>
                </a:moveTo>
                <a:lnTo>
                  <a:pt x="1516379" y="74675"/>
                </a:lnTo>
                <a:lnTo>
                  <a:pt x="151637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8651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68651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2877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287779"/>
            <a:ext cx="1516379" cy="74675"/>
          </a:xfrm>
          <a:custGeom>
            <a:avLst/>
            <a:gdLst/>
            <a:ahLst/>
            <a:cxnLst/>
            <a:rect l="l" t="t" r="r" b="b"/>
            <a:pathLst>
              <a:path w="1516379" h="74675">
                <a:moveTo>
                  <a:pt x="0" y="74675"/>
                </a:moveTo>
                <a:lnTo>
                  <a:pt x="1516379" y="74675"/>
                </a:lnTo>
                <a:lnTo>
                  <a:pt x="151637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8651" y="12877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4547" y="7970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68651" y="7970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428241"/>
            <a:ext cx="8701596" cy="3196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0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2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ca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du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0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13819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ıldı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ih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açla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264321">
              <a:lnSpc>
                <a:spcPct val="101623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ki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7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50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r;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ke</a:t>
            </a:r>
            <a:r>
              <a:rPr sz="3000" spc="-4" dirty="0" smtClean="0">
                <a:latin typeface="Calibri"/>
                <a:cs typeface="Calibri"/>
              </a:rPr>
              <a:t>ndi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 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11777" y="1428241"/>
            <a:ext cx="44372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166877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1517903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67889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287017"/>
            <a:ext cx="1517903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42595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6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em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7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ba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p</a:t>
            </a:r>
            <a:r>
              <a:rPr sz="4500" spc="-9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4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 marR="229076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 ş</a:t>
            </a:r>
            <a:r>
              <a:rPr sz="3000" spc="-4" dirty="0" smtClean="0">
                <a:latin typeface="Calibri"/>
                <a:cs typeface="Calibri"/>
              </a:rPr>
              <a:t>ii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dik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inl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109515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ceğ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7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yse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23240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ii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r>
              <a:rPr sz="3000" spc="-1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5724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kinli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ii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4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tı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anı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2034539" cy="489203"/>
          </a:xfrm>
          <a:custGeom>
            <a:avLst/>
            <a:gdLst/>
            <a:ahLst/>
            <a:cxnLst/>
            <a:rect l="l" t="t" r="r" b="b"/>
            <a:pathLst>
              <a:path w="2034539" h="489203">
                <a:moveTo>
                  <a:pt x="0" y="489203"/>
                </a:moveTo>
                <a:lnTo>
                  <a:pt x="2034539" y="489203"/>
                </a:lnTo>
                <a:lnTo>
                  <a:pt x="2034539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2034539" cy="74675"/>
          </a:xfrm>
          <a:custGeom>
            <a:avLst/>
            <a:gdLst/>
            <a:ahLst/>
            <a:cxnLst/>
            <a:rect l="l" t="t" r="r" b="b"/>
            <a:pathLst>
              <a:path w="2034539" h="74675">
                <a:moveTo>
                  <a:pt x="0" y="74675"/>
                </a:moveTo>
                <a:lnTo>
                  <a:pt x="2034539" y="74675"/>
                </a:lnTo>
                <a:lnTo>
                  <a:pt x="203453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86811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86811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2034539" cy="74675"/>
          </a:xfrm>
          <a:custGeom>
            <a:avLst/>
            <a:gdLst/>
            <a:ahLst/>
            <a:cxnLst/>
            <a:rect l="l" t="t" r="r" b="b"/>
            <a:pathLst>
              <a:path w="2034539" h="74675">
                <a:moveTo>
                  <a:pt x="0" y="74675"/>
                </a:moveTo>
                <a:lnTo>
                  <a:pt x="2034539" y="74675"/>
                </a:lnTo>
                <a:lnTo>
                  <a:pt x="203453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2034539" cy="74675"/>
          </a:xfrm>
          <a:custGeom>
            <a:avLst/>
            <a:gdLst/>
            <a:ahLst/>
            <a:cxnLst/>
            <a:rect l="l" t="t" r="r" b="b"/>
            <a:pathLst>
              <a:path w="2034539" h="74675">
                <a:moveTo>
                  <a:pt x="0" y="74675"/>
                </a:moveTo>
                <a:lnTo>
                  <a:pt x="2034539" y="74675"/>
                </a:lnTo>
                <a:lnTo>
                  <a:pt x="203453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63011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86811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86811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63011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86811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8819060" cy="1800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4" baseline="2730" dirty="0" smtClean="0">
                <a:latin typeface="Calibri"/>
                <a:cs typeface="Calibri"/>
              </a:rPr>
              <a:t>ğ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100" baseline="2730" dirty="0" smtClean="0">
                <a:latin typeface="Calibri"/>
                <a:cs typeface="Calibri"/>
              </a:rPr>
              <a:t> 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2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Çe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ye</a:t>
            </a:r>
            <a:r>
              <a:rPr sz="4500" spc="-11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çağ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25"/>
              </a:spcBef>
            </a:pPr>
            <a:r>
              <a:rPr sz="3000" b="1" spc="4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oll</a:t>
            </a:r>
            <a:r>
              <a:rPr sz="3000" b="1" spc="0" dirty="0" smtClean="0">
                <a:latin typeface="Calibri"/>
                <a:cs typeface="Calibri"/>
              </a:rPr>
              <a:t>er:</a:t>
            </a:r>
            <a:r>
              <a:rPr sz="3000" b="1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ine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9" dirty="0" smtClean="0">
                <a:latin typeface="Calibri"/>
                <a:cs typeface="Calibri"/>
              </a:rPr>
              <a:t>ç</a:t>
            </a:r>
            <a:r>
              <a:rPr sz="3000" b="1" spc="4" dirty="0" smtClean="0">
                <a:latin typeface="Calibri"/>
                <a:cs typeface="Calibri"/>
              </a:rPr>
              <a:t>-g</a:t>
            </a:r>
            <a:r>
              <a:rPr sz="3000" b="1" spc="0" dirty="0" smtClean="0">
                <a:latin typeface="Calibri"/>
                <a:cs typeface="Calibri"/>
              </a:rPr>
              <a:t>er</a:t>
            </a:r>
            <a:r>
              <a:rPr sz="3000" b="1" spc="-9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ç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er:</a:t>
            </a:r>
            <a:r>
              <a:rPr sz="3000" b="1" spc="-1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ağaç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 v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gil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5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Arial"/>
                <a:cs typeface="Arial"/>
              </a:rPr>
              <a:t>‟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2187701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2036063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892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9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6049" y="872489"/>
            <a:ext cx="761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762249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2036063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3875531" cy="489203"/>
          </a:xfrm>
          <a:custGeom>
            <a:avLst/>
            <a:gdLst/>
            <a:ahLst/>
            <a:cxnLst/>
            <a:rect l="l" t="t" r="r" b="b"/>
            <a:pathLst>
              <a:path w="3875531" h="489203">
                <a:moveTo>
                  <a:pt x="0" y="489203"/>
                </a:moveTo>
                <a:lnTo>
                  <a:pt x="3875531" y="489203"/>
                </a:lnTo>
                <a:lnTo>
                  <a:pt x="3875531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3875531" cy="74675"/>
          </a:xfrm>
          <a:custGeom>
            <a:avLst/>
            <a:gdLst/>
            <a:ahLst/>
            <a:cxnLst/>
            <a:rect l="l" t="t" r="r" b="b"/>
            <a:pathLst>
              <a:path w="3875531" h="74675">
                <a:moveTo>
                  <a:pt x="0" y="74675"/>
                </a:moveTo>
                <a:lnTo>
                  <a:pt x="3875531" y="74675"/>
                </a:lnTo>
                <a:lnTo>
                  <a:pt x="387553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7803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27803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3875531" cy="74675"/>
          </a:xfrm>
          <a:custGeom>
            <a:avLst/>
            <a:gdLst/>
            <a:ahLst/>
            <a:cxnLst/>
            <a:rect l="l" t="t" r="r" b="b"/>
            <a:pathLst>
              <a:path w="3875531" h="74675">
                <a:moveTo>
                  <a:pt x="0" y="74675"/>
                </a:moveTo>
                <a:lnTo>
                  <a:pt x="3875531" y="74675"/>
                </a:lnTo>
                <a:lnTo>
                  <a:pt x="387553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3875531" cy="74675"/>
          </a:xfrm>
          <a:custGeom>
            <a:avLst/>
            <a:gdLst/>
            <a:ahLst/>
            <a:cxnLst/>
            <a:rect l="l" t="t" r="r" b="b"/>
            <a:pathLst>
              <a:path w="3875531" h="74675">
                <a:moveTo>
                  <a:pt x="0" y="74675"/>
                </a:moveTo>
                <a:lnTo>
                  <a:pt x="3875531" y="74675"/>
                </a:lnTo>
                <a:lnTo>
                  <a:pt x="387553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04003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27803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27803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04003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27803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202487" cy="1800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3761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or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9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fınd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20</a:t>
            </a:r>
            <a:r>
              <a:rPr sz="4500" spc="0" baseline="2730" dirty="0" smtClean="0">
                <a:latin typeface="Calibri"/>
                <a:cs typeface="Calibri"/>
              </a:rPr>
              <a:t>.y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zy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2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eli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algn="just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ilm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def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k 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4028693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3877055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14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7041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603241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3877055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44762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Ş</a:t>
            </a:r>
            <a:r>
              <a:rPr sz="4500" b="1" spc="-4" baseline="2730" dirty="0" smtClean="0">
                <a:latin typeface="Calibri"/>
                <a:cs typeface="Calibri"/>
              </a:rPr>
              <a:t>ii</a:t>
            </a:r>
            <a:r>
              <a:rPr sz="4500" b="1" spc="0" baseline="2730" dirty="0" smtClean="0">
                <a:latin typeface="Calibri"/>
                <a:cs typeface="Calibri"/>
              </a:rPr>
              <a:t>r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62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s</a:t>
            </a:r>
            <a:r>
              <a:rPr sz="4500" b="1" spc="-4" baseline="2730" dirty="0" smtClean="0">
                <a:latin typeface="Calibri"/>
                <a:cs typeface="Calibri"/>
              </a:rPr>
              <a:t>ö</a:t>
            </a:r>
            <a:r>
              <a:rPr sz="4500" b="1" spc="4" baseline="2730" dirty="0" smtClean="0">
                <a:latin typeface="Calibri"/>
                <a:cs typeface="Calibri"/>
              </a:rPr>
              <a:t>zl</a:t>
            </a:r>
            <a:r>
              <a:rPr sz="4500" b="1" spc="0" baseline="2730" dirty="0" smtClean="0">
                <a:latin typeface="Calibri"/>
                <a:cs typeface="Calibri"/>
              </a:rPr>
              <a:t>er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lk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ulu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at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 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zu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enne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im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Zor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lü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lim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anı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kat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ct val="101725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3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zi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aha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edeli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marR="9310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2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2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zu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enne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07743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15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-4" baseline="2730" dirty="0" smtClean="0">
                <a:latin typeface="Calibri"/>
                <a:cs typeface="Calibri"/>
              </a:rPr>
              <a:t>y</a:t>
            </a:r>
            <a:r>
              <a:rPr sz="4500" b="1" spc="4" baseline="2730" dirty="0" smtClean="0">
                <a:latin typeface="Calibri"/>
                <a:cs typeface="Calibri"/>
              </a:rPr>
              <a:t>g</a:t>
            </a:r>
            <a:r>
              <a:rPr sz="4500" b="1" spc="0" baseline="2730" dirty="0" smtClean="0">
                <a:latin typeface="Calibri"/>
                <a:cs typeface="Calibri"/>
              </a:rPr>
              <a:t>u</a:t>
            </a:r>
            <a:r>
              <a:rPr sz="4500" b="1" spc="-4" baseline="2730" dirty="0" smtClean="0">
                <a:latin typeface="Calibri"/>
                <a:cs typeface="Calibri"/>
              </a:rPr>
              <a:t>l</a:t>
            </a:r>
            <a:r>
              <a:rPr sz="4500" b="1" spc="4" baseline="2730" dirty="0" smtClean="0">
                <a:latin typeface="Calibri"/>
                <a:cs typeface="Calibri"/>
              </a:rPr>
              <a:t>am</a:t>
            </a:r>
            <a:r>
              <a:rPr sz="4500" b="1" spc="-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12700" marR="259936" indent="44958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Öğ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rol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50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and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elle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on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on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ağı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>
              <a:lnSpc>
                <a:spcPts val="3660"/>
              </a:lnSpc>
              <a:spcBef>
                <a:spcPts val="183"/>
              </a:spcBef>
            </a:pP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endParaRPr sz="3000">
              <a:latin typeface="Calibri"/>
              <a:cs typeface="Calibri"/>
            </a:endParaRPr>
          </a:p>
          <a:p>
            <a:pPr marL="12700" marR="779207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9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all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r.).</a:t>
            </a:r>
            <a:endParaRPr sz="3000">
              <a:latin typeface="Calibri"/>
              <a:cs typeface="Calibri"/>
            </a:endParaRPr>
          </a:p>
          <a:p>
            <a:pPr marL="12700" marR="83921" indent="44958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im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9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4" dirty="0" smtClean="0">
                <a:latin typeface="Calibri"/>
                <a:cs typeface="Calibri"/>
              </a:rPr>
              <a:t>il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att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2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31823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9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4" baseline="2730" dirty="0" smtClean="0">
                <a:latin typeface="Calibri"/>
                <a:cs typeface="Calibri"/>
              </a:rPr>
              <a:t>kt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5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ini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59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fınd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1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1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1468698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ın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r 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ell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endParaRPr sz="3000">
              <a:latin typeface="Calibri"/>
              <a:cs typeface="Calibri"/>
            </a:endParaRPr>
          </a:p>
          <a:p>
            <a:pPr marL="12700" marR="109342">
              <a:lnSpc>
                <a:spcPct val="101623"/>
              </a:lnSpc>
              <a:spcBef>
                <a:spcPts val="10"/>
              </a:spcBef>
            </a:pP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fınd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ii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2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50747" y="797051"/>
            <a:ext cx="2267711" cy="489203"/>
          </a:xfrm>
          <a:custGeom>
            <a:avLst/>
            <a:gdLst/>
            <a:ahLst/>
            <a:cxnLst/>
            <a:rect l="l" t="t" r="r" b="b"/>
            <a:pathLst>
              <a:path w="2267711" h="489203">
                <a:moveTo>
                  <a:pt x="0" y="489203"/>
                </a:moveTo>
                <a:lnTo>
                  <a:pt x="2267711" y="489203"/>
                </a:lnTo>
                <a:lnTo>
                  <a:pt x="2267711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5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747" y="720851"/>
            <a:ext cx="2267711" cy="74675"/>
          </a:xfrm>
          <a:custGeom>
            <a:avLst/>
            <a:gdLst/>
            <a:ahLst/>
            <a:cxnLst/>
            <a:rect l="l" t="t" r="r" b="b"/>
            <a:pathLst>
              <a:path w="2267711" h="74675">
                <a:moveTo>
                  <a:pt x="0" y="74675"/>
                </a:moveTo>
                <a:lnTo>
                  <a:pt x="2267711" y="74675"/>
                </a:lnTo>
                <a:lnTo>
                  <a:pt x="226771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9983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9983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547" y="12877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7" y="1287779"/>
            <a:ext cx="2267711" cy="74675"/>
          </a:xfrm>
          <a:custGeom>
            <a:avLst/>
            <a:gdLst/>
            <a:ahLst/>
            <a:cxnLst/>
            <a:rect l="l" t="t" r="r" b="b"/>
            <a:pathLst>
              <a:path w="2267711" h="74675">
                <a:moveTo>
                  <a:pt x="0" y="74675"/>
                </a:moveTo>
                <a:lnTo>
                  <a:pt x="2267711" y="74675"/>
                </a:lnTo>
                <a:lnTo>
                  <a:pt x="2267711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9983" y="12877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547" y="7970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19983" y="7970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6627" y="1428241"/>
            <a:ext cx="9119052" cy="3661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j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9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ni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3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söy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3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5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  <a:p>
            <a:pPr marL="12700" marR="65075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üt</a:t>
            </a:r>
            <a:r>
              <a:rPr sz="3000" spc="14" dirty="0" smtClean="0">
                <a:latin typeface="Calibri"/>
                <a:cs typeface="Calibri"/>
              </a:rPr>
              <a:t>ü</a:t>
            </a:r>
            <a:r>
              <a:rPr sz="3000" spc="-4" dirty="0" smtClean="0">
                <a:latin typeface="Calibri"/>
                <a:cs typeface="Calibri"/>
              </a:rPr>
              <a:t>nü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ul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amaç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den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224781" indent="44958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len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0" dirty="0" smtClean="0">
                <a:latin typeface="Calibri"/>
                <a:cs typeface="Calibri"/>
              </a:rPr>
              <a:t>u 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üm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  <a:p>
            <a:pPr marL="12700" algn="just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ihin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4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nma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4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2420111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2269235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ilm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9221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287017"/>
            <a:ext cx="2269235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922186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13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12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7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ull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ab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18772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sor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  <a:spcBef>
                <a:spcPts val="183"/>
              </a:spcBef>
            </a:pPr>
            <a:r>
              <a:rPr sz="3000" b="1" spc="0" dirty="0" smtClean="0">
                <a:latin typeface="Calibri"/>
                <a:cs typeface="Calibri"/>
              </a:rPr>
              <a:t>Örnek</a:t>
            </a:r>
            <a:r>
              <a:rPr sz="3000" b="1" spc="-76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1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mu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dınd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</a:pP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ünü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ünd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İy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aka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69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462280" marR="3582871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4" dirty="0" smtClean="0">
                <a:latin typeface="Calibri"/>
                <a:cs typeface="Calibri"/>
              </a:rPr>
              <a:t>üm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4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gim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. (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kk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208" y="783590"/>
            <a:ext cx="5799146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19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Örnek</a:t>
            </a:r>
            <a:r>
              <a:rPr sz="4500" b="1" spc="-76" baseline="2730" dirty="0" smtClean="0">
                <a:latin typeface="Calibri"/>
                <a:cs typeface="Calibri"/>
              </a:rPr>
              <a:t> </a:t>
            </a:r>
            <a:r>
              <a:rPr sz="4500" b="1" spc="0" baseline="2730" dirty="0" smtClean="0">
                <a:latin typeface="Calibri"/>
                <a:cs typeface="Calibri"/>
              </a:rPr>
              <a:t>2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Ağaç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dal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 İ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 B</a:t>
            </a: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kim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(Y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50747" y="797051"/>
            <a:ext cx="2691383" cy="489203"/>
          </a:xfrm>
          <a:custGeom>
            <a:avLst/>
            <a:gdLst/>
            <a:ahLst/>
            <a:cxnLst/>
            <a:rect l="l" t="t" r="r" b="b"/>
            <a:pathLst>
              <a:path w="2691383" h="489203">
                <a:moveTo>
                  <a:pt x="0" y="489203"/>
                </a:moveTo>
                <a:lnTo>
                  <a:pt x="2691383" y="489203"/>
                </a:lnTo>
                <a:lnTo>
                  <a:pt x="2691383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45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0747" y="720851"/>
            <a:ext cx="2691383" cy="74675"/>
          </a:xfrm>
          <a:custGeom>
            <a:avLst/>
            <a:gdLst/>
            <a:ahLst/>
            <a:cxnLst/>
            <a:rect l="l" t="t" r="r" b="b"/>
            <a:pathLst>
              <a:path w="2691383" h="74675">
                <a:moveTo>
                  <a:pt x="0" y="74675"/>
                </a:moveTo>
                <a:lnTo>
                  <a:pt x="2691383" y="74675"/>
                </a:lnTo>
                <a:lnTo>
                  <a:pt x="269138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43655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43655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547" y="12877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747" y="1287779"/>
            <a:ext cx="2691383" cy="74675"/>
          </a:xfrm>
          <a:custGeom>
            <a:avLst/>
            <a:gdLst/>
            <a:ahLst/>
            <a:cxnLst/>
            <a:rect l="l" t="t" r="r" b="b"/>
            <a:pathLst>
              <a:path w="2691383" h="74675">
                <a:moveTo>
                  <a:pt x="0" y="74675"/>
                </a:moveTo>
                <a:lnTo>
                  <a:pt x="2691383" y="74675"/>
                </a:lnTo>
                <a:lnTo>
                  <a:pt x="269138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43655" y="12877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4547" y="7970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43655" y="7970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6627" y="1428241"/>
            <a:ext cx="9158016" cy="871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kç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9" baseline="2730" dirty="0" smtClean="0">
                <a:latin typeface="Calibri"/>
                <a:cs typeface="Calibri"/>
              </a:rPr>
              <a:t>ö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lü</a:t>
            </a:r>
            <a:r>
              <a:rPr sz="4500" spc="4" baseline="2730" dirty="0" smtClean="0">
                <a:latin typeface="Calibri"/>
                <a:cs typeface="Calibri"/>
              </a:rPr>
              <a:t>kt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;</a:t>
            </a:r>
            <a:r>
              <a:rPr sz="4500" spc="-10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“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3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ya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söz</a:t>
            </a:r>
            <a:r>
              <a:rPr sz="4500" spc="-3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ben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ik</a:t>
            </a:r>
            <a:r>
              <a:rPr sz="3000" spc="29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2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627" y="2357881"/>
            <a:ext cx="6920092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vv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6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ind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lbu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7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7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ib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4277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-1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r”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ene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09699" y="2357881"/>
            <a:ext cx="2343316" cy="1336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27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3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r;</a:t>
            </a:r>
            <a:endParaRPr sz="3000">
              <a:latin typeface="Calibri"/>
              <a:cs typeface="Calibri"/>
            </a:endParaRPr>
          </a:p>
          <a:p>
            <a:pPr marL="29082" marR="57150">
              <a:lnSpc>
                <a:spcPts val="3660"/>
              </a:lnSpc>
            </a:pP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627" y="3753865"/>
            <a:ext cx="9165461" cy="871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öz</a:t>
            </a:r>
            <a:r>
              <a:rPr sz="4500" spc="-4" baseline="2730" dirty="0" smtClean="0">
                <a:latin typeface="Calibri"/>
                <a:cs typeface="Calibri"/>
              </a:rPr>
              <a:t>elli</a:t>
            </a:r>
            <a:r>
              <a:rPr sz="4500" spc="4" baseline="2730" dirty="0" smtClean="0">
                <a:latin typeface="Calibri"/>
                <a:cs typeface="Calibri"/>
              </a:rPr>
              <a:t>kl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nde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7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9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yı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2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44" baseline="2730" dirty="0" smtClean="0">
                <a:latin typeface="Calibri"/>
                <a:cs typeface="Calibri"/>
              </a:rPr>
              <a:t>u</a:t>
            </a:r>
            <a:r>
              <a:rPr sz="4500" spc="-4" baseline="2730" dirty="0" smtClean="0">
                <a:latin typeface="Calibri"/>
                <a:cs typeface="Calibri"/>
              </a:rPr>
              <a:t>ğu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58" baseline="2730" dirty="0" smtClean="0">
                <a:latin typeface="Calibri"/>
                <a:cs typeface="Calibri"/>
              </a:rPr>
              <a:t> </a:t>
            </a:r>
            <a:r>
              <a:rPr sz="4500" spc="1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eli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660"/>
              </a:lnSpc>
              <a:spcBef>
                <a:spcPts val="25"/>
              </a:spcBef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zor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ad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vi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2843783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2692907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Teker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2893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287017"/>
            <a:ext cx="2692907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31570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Ok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5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si</a:t>
            </a:r>
            <a:r>
              <a:rPr sz="4500" spc="-7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la</a:t>
            </a:r>
            <a:r>
              <a:rPr sz="4500" spc="0" baseline="2730" dirty="0" smtClean="0">
                <a:latin typeface="Calibri"/>
                <a:cs typeface="Calibri"/>
              </a:rPr>
              <a:t>r;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em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16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aa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 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faa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ıdı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 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2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mi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ğ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le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den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76527" y="1170421"/>
            <a:ext cx="3854195" cy="2656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226144" y="784946"/>
            <a:ext cx="8212562" cy="35709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75911" marR="5715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Örnek</a:t>
            </a:r>
            <a:r>
              <a:rPr sz="4500" b="1" spc="-76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1</a:t>
            </a:r>
            <a:r>
              <a:rPr sz="4500" b="1" spc="0" baseline="2730" dirty="0" smtClean="0">
                <a:latin typeface="Calibri"/>
                <a:cs typeface="Calibri"/>
              </a:rPr>
              <a:t>;</a:t>
            </a:r>
            <a:endParaRPr sz="3000">
              <a:latin typeface="Calibri"/>
              <a:cs typeface="Calibri"/>
            </a:endParaRPr>
          </a:p>
          <a:p>
            <a:pPr marL="4368291" marR="277444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Çı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 T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3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 B</a:t>
            </a:r>
            <a:r>
              <a:rPr sz="3000" spc="-4" dirty="0" smtClean="0">
                <a:latin typeface="Calibri"/>
                <a:cs typeface="Calibri"/>
              </a:rPr>
              <a:t>unl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kim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zi K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4368291" marR="57150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4368291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2925"/>
              </a:lnSpc>
              <a:spcBef>
                <a:spcPts val="146"/>
              </a:spcBef>
            </a:pPr>
            <a:r>
              <a:rPr sz="3600" i="1" spc="0" baseline="1137" dirty="0" smtClean="0">
                <a:latin typeface="Calibri"/>
                <a:cs typeface="Calibri"/>
              </a:rPr>
              <a:t>D</a:t>
            </a:r>
            <a:r>
              <a:rPr sz="3600" i="1" spc="4" baseline="1137" dirty="0" smtClean="0">
                <a:latin typeface="Calibri"/>
                <a:cs typeface="Calibri"/>
              </a:rPr>
              <a:t>r</a:t>
            </a:r>
            <a:r>
              <a:rPr sz="3600" i="1" spc="0" baseline="1137" dirty="0" smtClean="0">
                <a:latin typeface="Calibri"/>
                <a:cs typeface="Calibri"/>
              </a:rPr>
              <a:t>amatik</a:t>
            </a:r>
            <a:r>
              <a:rPr sz="3600" i="1" spc="-91" baseline="1137" dirty="0" smtClean="0">
                <a:latin typeface="Calibri"/>
                <a:cs typeface="Calibri"/>
              </a:rPr>
              <a:t> </a:t>
            </a:r>
            <a:r>
              <a:rPr sz="3600" i="1" spc="4" baseline="1137" dirty="0" smtClean="0">
                <a:latin typeface="Calibri"/>
                <a:cs typeface="Calibri"/>
              </a:rPr>
              <a:t>e</a:t>
            </a:r>
            <a:r>
              <a:rPr sz="3600" i="1" spc="-9" baseline="1137" dirty="0" smtClean="0">
                <a:latin typeface="Calibri"/>
                <a:cs typeface="Calibri"/>
              </a:rPr>
              <a:t>t</a:t>
            </a:r>
            <a:r>
              <a:rPr sz="3600" i="1" spc="0" baseline="1137" dirty="0" smtClean="0">
                <a:latin typeface="Calibri"/>
                <a:cs typeface="Calibri"/>
              </a:rPr>
              <a:t>kinlikl</a:t>
            </a:r>
            <a:r>
              <a:rPr sz="3600" i="1" spc="-4" baseline="1137" dirty="0" smtClean="0">
                <a:latin typeface="Calibri"/>
                <a:cs typeface="Calibri"/>
              </a:rPr>
              <a:t>e</a:t>
            </a:r>
            <a:r>
              <a:rPr sz="3600" i="1" spc="4" baseline="1137" dirty="0" smtClean="0">
                <a:latin typeface="Calibri"/>
                <a:cs typeface="Calibri"/>
              </a:rPr>
              <a:t>r</a:t>
            </a:r>
            <a:r>
              <a:rPr sz="3600" i="1" spc="0" baseline="1137" dirty="0" smtClean="0">
                <a:latin typeface="Calibri"/>
                <a:cs typeface="Calibri"/>
              </a:rPr>
              <a:t>de</a:t>
            </a:r>
            <a:r>
              <a:rPr sz="3600" i="1" spc="-79" baseline="1137" dirty="0" smtClean="0">
                <a:latin typeface="Calibri"/>
                <a:cs typeface="Calibri"/>
              </a:rPr>
              <a:t> </a:t>
            </a:r>
            <a:r>
              <a:rPr sz="3600" i="1" spc="-9" baseline="1137" dirty="0" smtClean="0">
                <a:latin typeface="Calibri"/>
                <a:cs typeface="Calibri"/>
              </a:rPr>
              <a:t>t</a:t>
            </a:r>
            <a:r>
              <a:rPr sz="3600" i="1" spc="4" baseline="1137" dirty="0" smtClean="0">
                <a:latin typeface="Calibri"/>
                <a:cs typeface="Calibri"/>
              </a:rPr>
              <a:t>e</a:t>
            </a:r>
            <a:r>
              <a:rPr sz="3600" i="1" spc="0" baseline="1137" dirty="0" smtClean="0">
                <a:latin typeface="Calibri"/>
                <a:cs typeface="Calibri"/>
              </a:rPr>
              <a:t>k</a:t>
            </a:r>
            <a:r>
              <a:rPr sz="3600" i="1" spc="4" baseline="1137" dirty="0" smtClean="0">
                <a:latin typeface="Calibri"/>
                <a:cs typeface="Calibri"/>
              </a:rPr>
              <a:t>e</a:t>
            </a:r>
            <a:r>
              <a:rPr sz="3600" i="1" spc="-4" baseline="1137" dirty="0" smtClean="0">
                <a:latin typeface="Calibri"/>
                <a:cs typeface="Calibri"/>
              </a:rPr>
              <a:t>r</a:t>
            </a:r>
            <a:r>
              <a:rPr sz="3600" i="1" spc="0" baseline="1137" dirty="0" smtClean="0">
                <a:latin typeface="Calibri"/>
                <a:cs typeface="Calibri"/>
              </a:rPr>
              <a:t>l</a:t>
            </a:r>
            <a:r>
              <a:rPr sz="3600" i="1" spc="4" baseline="1137" dirty="0" smtClean="0">
                <a:latin typeface="Calibri"/>
                <a:cs typeface="Calibri"/>
              </a:rPr>
              <a:t>e</a:t>
            </a:r>
            <a:r>
              <a:rPr sz="3600" i="1" spc="0" baseline="1137" dirty="0" smtClean="0">
                <a:latin typeface="Calibri"/>
                <a:cs typeface="Calibri"/>
              </a:rPr>
              <a:t>me</a:t>
            </a:r>
            <a:r>
              <a:rPr sz="3600" i="1" spc="-97" baseline="1137" dirty="0" smtClean="0">
                <a:latin typeface="Calibri"/>
                <a:cs typeface="Calibri"/>
              </a:rPr>
              <a:t> </a:t>
            </a:r>
            <a:r>
              <a:rPr sz="3600" i="1" spc="0" baseline="1137" dirty="0" smtClean="0">
                <a:latin typeface="Calibri"/>
                <a:cs typeface="Calibri"/>
              </a:rPr>
              <a:t>ve</a:t>
            </a:r>
            <a:r>
              <a:rPr sz="3600" i="1" spc="-32" baseline="1137" dirty="0" smtClean="0">
                <a:latin typeface="Calibri"/>
                <a:cs typeface="Calibri"/>
              </a:rPr>
              <a:t> </a:t>
            </a:r>
            <a:r>
              <a:rPr sz="3600" i="1" spc="0" baseline="1137" dirty="0" smtClean="0">
                <a:latin typeface="Calibri"/>
                <a:cs typeface="Calibri"/>
              </a:rPr>
              <a:t>bilm</a:t>
            </a:r>
            <a:r>
              <a:rPr sz="3600" i="1" spc="4" baseline="1137" dirty="0" smtClean="0">
                <a:latin typeface="Calibri"/>
                <a:cs typeface="Calibri"/>
              </a:rPr>
              <a:t>e</a:t>
            </a:r>
            <a:r>
              <a:rPr sz="3600" i="1" spc="0" baseline="1137" dirty="0" smtClean="0">
                <a:latin typeface="Calibri"/>
                <a:cs typeface="Calibri"/>
              </a:rPr>
              <a:t>c</a:t>
            </a:r>
            <a:r>
              <a:rPr sz="3600" i="1" spc="4" baseline="1137" dirty="0" smtClean="0">
                <a:latin typeface="Calibri"/>
                <a:cs typeface="Calibri"/>
              </a:rPr>
              <a:t>e</a:t>
            </a:r>
            <a:r>
              <a:rPr sz="3600" i="1" spc="0" baseline="1137" dirty="0" smtClean="0">
                <a:latin typeface="Calibri"/>
                <a:cs typeface="Calibri"/>
              </a:rPr>
              <a:t>l</a:t>
            </a:r>
            <a:r>
              <a:rPr sz="3600" i="1" spc="-4" baseline="1137" dirty="0" smtClean="0">
                <a:latin typeface="Calibri"/>
                <a:cs typeface="Calibri"/>
              </a:rPr>
              <a:t>e</a:t>
            </a:r>
            <a:r>
              <a:rPr sz="3600" i="1" spc="0" baseline="1137" dirty="0" smtClean="0"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50747" y="797051"/>
            <a:ext cx="1670303" cy="489203"/>
          </a:xfrm>
          <a:custGeom>
            <a:avLst/>
            <a:gdLst/>
            <a:ahLst/>
            <a:cxnLst/>
            <a:rect l="l" t="t" r="r" b="b"/>
            <a:pathLst>
              <a:path w="1670303" h="489203">
                <a:moveTo>
                  <a:pt x="0" y="489203"/>
                </a:moveTo>
                <a:lnTo>
                  <a:pt x="1670303" y="489203"/>
                </a:lnTo>
                <a:lnTo>
                  <a:pt x="1670303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547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208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747" y="720851"/>
            <a:ext cx="1670303" cy="74675"/>
          </a:xfrm>
          <a:custGeom>
            <a:avLst/>
            <a:gdLst/>
            <a:ahLst/>
            <a:cxnLst/>
            <a:rect l="l" t="t" r="r" b="b"/>
            <a:pathLst>
              <a:path w="1670303" h="74675">
                <a:moveTo>
                  <a:pt x="0" y="74675"/>
                </a:moveTo>
                <a:lnTo>
                  <a:pt x="1670303" y="74675"/>
                </a:lnTo>
                <a:lnTo>
                  <a:pt x="167030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2575" y="7208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2575" y="7208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547" y="12877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7" y="1287779"/>
            <a:ext cx="1670303" cy="74675"/>
          </a:xfrm>
          <a:custGeom>
            <a:avLst/>
            <a:gdLst/>
            <a:ahLst/>
            <a:cxnLst/>
            <a:rect l="l" t="t" r="r" b="b"/>
            <a:pathLst>
              <a:path w="1670303" h="74675">
                <a:moveTo>
                  <a:pt x="0" y="74675"/>
                </a:moveTo>
                <a:lnTo>
                  <a:pt x="1670303" y="74675"/>
                </a:lnTo>
                <a:lnTo>
                  <a:pt x="167030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22575" y="12877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547" y="7970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22575" y="7970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6627" y="1428241"/>
            <a:ext cx="9301924" cy="412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kâ</a:t>
            </a:r>
            <a:r>
              <a:rPr sz="4500" spc="0" baseline="2730" dirty="0" smtClean="0">
                <a:latin typeface="Calibri"/>
                <a:cs typeface="Calibri"/>
              </a:rPr>
              <a:t>ye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bell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5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m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1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çt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7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bel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5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ç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2</a:t>
            </a:r>
            <a:r>
              <a:rPr sz="3000" spc="-4" dirty="0" smtClean="0">
                <a:latin typeface="Calibri"/>
                <a:cs typeface="Calibri"/>
              </a:rPr>
              <a:t>ebi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8" dirty="0" smtClean="0">
                <a:latin typeface="Calibri"/>
                <a:cs typeface="Calibri"/>
              </a:rPr>
              <a:t> </a:t>
            </a:r>
            <a:r>
              <a:rPr sz="3000" spc="25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nm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 marR="420607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nl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lın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nede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plu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547" y="720851"/>
            <a:ext cx="1822703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574547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9985" y="796289"/>
            <a:ext cx="1671827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ây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21813" y="796289"/>
            <a:ext cx="75437" cy="56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287017"/>
            <a:ext cx="1671827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71143" y="1417320"/>
            <a:ext cx="2915411" cy="2179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5184" y="784946"/>
            <a:ext cx="129941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68154" y="784946"/>
            <a:ext cx="7165461" cy="2966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9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r>
              <a:rPr sz="4500" spc="-3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ili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ki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1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12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sor</a:t>
            </a:r>
            <a:r>
              <a:rPr sz="4500" spc="-4" baseline="2730" dirty="0" smtClean="0">
                <a:latin typeface="Calibri"/>
                <a:cs typeface="Calibri"/>
              </a:rPr>
              <a:t>unl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1335582">
              <a:lnSpc>
                <a:spcPct val="101725"/>
              </a:lnSpc>
              <a:spcBef>
                <a:spcPts val="1688"/>
              </a:spcBef>
            </a:pPr>
            <a:r>
              <a:rPr sz="3000" spc="4" dirty="0" smtClean="0">
                <a:latin typeface="Calibri"/>
                <a:cs typeface="Calibri"/>
              </a:rPr>
              <a:t>çat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dün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rol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incele</a:t>
            </a:r>
            <a:r>
              <a:rPr sz="3000" spc="4" dirty="0" smtClean="0">
                <a:latin typeface="Calibri"/>
                <a:cs typeface="Calibri"/>
              </a:rPr>
              <a:t>me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ağlama</a:t>
            </a:r>
            <a:r>
              <a:rPr sz="3000" spc="0" dirty="0" smtClean="0">
                <a:latin typeface="Calibri"/>
                <a:cs typeface="Calibri"/>
              </a:rPr>
              <a:t>ya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7564" y="3794084"/>
            <a:ext cx="339178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Psikod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ama</a:t>
            </a:r>
            <a:r>
              <a:rPr sz="3600" i="1" spc="-129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çalışma</a:t>
            </a:r>
            <a:r>
              <a:rPr sz="3600" i="1" spc="-73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ö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-9" baseline="3413" dirty="0" smtClean="0">
                <a:latin typeface="Calibri"/>
                <a:cs typeface="Calibri"/>
              </a:rPr>
              <a:t>n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ği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745305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9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kül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pı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9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hi</a:t>
            </a:r>
            <a:r>
              <a:rPr sz="4500" spc="4" baseline="2730" dirty="0" smtClean="0">
                <a:latin typeface="Calibri"/>
                <a:cs typeface="Calibri"/>
              </a:rPr>
              <a:t>kâ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ndi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lın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ge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bun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yı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ye </a:t>
            </a:r>
            <a:r>
              <a:rPr sz="3000" spc="-4" dirty="0" smtClean="0">
                <a:latin typeface="Calibri"/>
                <a:cs typeface="Calibri"/>
              </a:rPr>
              <a:t>din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 z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et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16863" y="1411207"/>
            <a:ext cx="3954786" cy="2279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57564" y="784946"/>
            <a:ext cx="161068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kâ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eni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2941" y="784946"/>
            <a:ext cx="163811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amat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-9" baseline="2730" dirty="0" smtClean="0">
                <a:latin typeface="Calibri"/>
                <a:cs typeface="Calibri"/>
              </a:rPr>
              <a:t>z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4607" y="784946"/>
            <a:ext cx="5254862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edil</a:t>
            </a:r>
            <a:r>
              <a:rPr sz="4500" spc="1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ind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4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h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kâ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465073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syo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2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ıdı</a:t>
            </a:r>
            <a:r>
              <a:rPr sz="3000" spc="0" dirty="0" smtClean="0">
                <a:latin typeface="Calibri"/>
                <a:cs typeface="Calibri"/>
              </a:rPr>
              <a:t>r. 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ikâ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hit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p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2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dil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6564" y="4025732"/>
            <a:ext cx="296386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Hika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e</a:t>
            </a:r>
            <a:r>
              <a:rPr sz="3600" i="1" spc="-65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d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-9" baseline="3413" dirty="0" smtClean="0">
                <a:latin typeface="Calibri"/>
                <a:cs typeface="Calibri"/>
              </a:rPr>
              <a:t>a</a:t>
            </a:r>
            <a:r>
              <a:rPr sz="3600" i="1" spc="0" baseline="3413" dirty="0" smtClean="0">
                <a:latin typeface="Calibri"/>
                <a:cs typeface="Calibri"/>
              </a:rPr>
              <a:t>matizas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onu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27632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2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1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kt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5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ikâ</a:t>
            </a:r>
            <a:r>
              <a:rPr sz="4500" spc="0" baseline="2730" dirty="0" smtClean="0">
                <a:latin typeface="Calibri"/>
                <a:cs typeface="Calibri"/>
              </a:rPr>
              <a:t>ye</a:t>
            </a:r>
            <a:r>
              <a:rPr sz="4500" spc="-7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lu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39" baseline="2730" dirty="0" smtClean="0">
                <a:latin typeface="Calibri"/>
                <a:cs typeface="Calibri"/>
              </a:rPr>
              <a:t> </a:t>
            </a:r>
            <a:r>
              <a:rPr sz="4500" spc="-1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hi</a:t>
            </a:r>
            <a:r>
              <a:rPr sz="4500" spc="4" baseline="2730" dirty="0" smtClean="0">
                <a:latin typeface="Calibri"/>
                <a:cs typeface="Calibri"/>
              </a:rPr>
              <a:t>kâ</a:t>
            </a:r>
            <a:r>
              <a:rPr sz="4500" spc="0" baseline="2730" dirty="0" smtClean="0">
                <a:latin typeface="Calibri"/>
                <a:cs typeface="Calibri"/>
              </a:rPr>
              <a:t>ye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ze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syo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 y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ikâ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acağ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-9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1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yi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5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up</a:t>
            </a:r>
            <a:r>
              <a:rPr sz="3000" spc="4" dirty="0" smtClean="0">
                <a:latin typeface="Calibri"/>
                <a:cs typeface="Calibri"/>
              </a:rPr>
              <a:t>tak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tu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14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kâ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ye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ül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km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153340" cy="3198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2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örs</a:t>
            </a:r>
            <a:r>
              <a:rPr sz="4500" spc="-4" baseline="2730" dirty="0" smtClean="0">
                <a:latin typeface="Calibri"/>
                <a:cs typeface="Calibri"/>
              </a:rPr>
              <a:t>ün</a:t>
            </a:r>
            <a:r>
              <a:rPr sz="4500" spc="0" baseline="2730" dirty="0" smtClean="0">
                <a:latin typeface="Calibri"/>
                <a:cs typeface="Calibri"/>
              </a:rPr>
              <a:t>...”</a:t>
            </a:r>
            <a:r>
              <a:rPr sz="4500" spc="-11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ide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(</a:t>
            </a:r>
            <a:r>
              <a:rPr sz="4500" spc="4" baseline="2730" dirty="0" smtClean="0">
                <a:latin typeface="Calibri"/>
                <a:cs typeface="Calibri"/>
              </a:rPr>
              <a:t>Öğ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tm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0" baseline="2730" dirty="0" smtClean="0">
                <a:latin typeface="Calibri"/>
                <a:cs typeface="Calibri"/>
              </a:rPr>
              <a:t>)</a:t>
            </a:r>
            <a:r>
              <a:rPr sz="4500" spc="-14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ikâ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ya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;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mb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…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 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endin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2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öy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ml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kat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14" dirty="0" smtClean="0">
                <a:latin typeface="Calibri"/>
                <a:cs typeface="Calibri"/>
              </a:rPr>
              <a:t>â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fınd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650747" y="873251"/>
            <a:ext cx="4890515" cy="489203"/>
          </a:xfrm>
          <a:custGeom>
            <a:avLst/>
            <a:gdLst/>
            <a:ahLst/>
            <a:cxnLst/>
            <a:rect l="l" t="t" r="r" b="b"/>
            <a:pathLst>
              <a:path w="4890515" h="489203">
                <a:moveTo>
                  <a:pt x="0" y="489203"/>
                </a:moveTo>
                <a:lnTo>
                  <a:pt x="4890515" y="489203"/>
                </a:lnTo>
                <a:lnTo>
                  <a:pt x="489051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0747" y="797051"/>
            <a:ext cx="4890515" cy="74675"/>
          </a:xfrm>
          <a:custGeom>
            <a:avLst/>
            <a:gdLst/>
            <a:ahLst/>
            <a:cxnLst/>
            <a:rect l="l" t="t" r="r" b="b"/>
            <a:pathLst>
              <a:path w="4890515" h="74675">
                <a:moveTo>
                  <a:pt x="0" y="74675"/>
                </a:moveTo>
                <a:lnTo>
                  <a:pt x="4890515" y="74675"/>
                </a:lnTo>
                <a:lnTo>
                  <a:pt x="489051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4278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42787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0747" y="1440179"/>
            <a:ext cx="4890515" cy="74675"/>
          </a:xfrm>
          <a:custGeom>
            <a:avLst/>
            <a:gdLst/>
            <a:ahLst/>
            <a:cxnLst/>
            <a:rect l="l" t="t" r="r" b="b"/>
            <a:pathLst>
              <a:path w="4890515" h="74675">
                <a:moveTo>
                  <a:pt x="0" y="74675"/>
                </a:moveTo>
                <a:lnTo>
                  <a:pt x="4890515" y="74675"/>
                </a:lnTo>
                <a:lnTo>
                  <a:pt x="489051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0747" y="1363979"/>
            <a:ext cx="4890515" cy="74675"/>
          </a:xfrm>
          <a:custGeom>
            <a:avLst/>
            <a:gdLst/>
            <a:ahLst/>
            <a:cxnLst/>
            <a:rect l="l" t="t" r="r" b="b"/>
            <a:pathLst>
              <a:path w="4890515" h="74675">
                <a:moveTo>
                  <a:pt x="0" y="74675"/>
                </a:moveTo>
                <a:lnTo>
                  <a:pt x="4890515" y="74675"/>
                </a:lnTo>
                <a:lnTo>
                  <a:pt x="489051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18987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42787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42787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1898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4278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7" y="1684019"/>
            <a:ext cx="2034539" cy="489203"/>
          </a:xfrm>
          <a:custGeom>
            <a:avLst/>
            <a:gdLst/>
            <a:ahLst/>
            <a:cxnLst/>
            <a:rect l="l" t="t" r="r" b="b"/>
            <a:pathLst>
              <a:path w="2034539" h="489203">
                <a:moveTo>
                  <a:pt x="0" y="489203"/>
                </a:moveTo>
                <a:lnTo>
                  <a:pt x="2034539" y="489203"/>
                </a:lnTo>
                <a:lnTo>
                  <a:pt x="2034539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4547" y="160781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607819"/>
            <a:ext cx="2034539" cy="74675"/>
          </a:xfrm>
          <a:custGeom>
            <a:avLst/>
            <a:gdLst/>
            <a:ahLst/>
            <a:cxnLst/>
            <a:rect l="l" t="t" r="r" b="b"/>
            <a:pathLst>
              <a:path w="2034539" h="74675">
                <a:moveTo>
                  <a:pt x="0" y="74675"/>
                </a:moveTo>
                <a:lnTo>
                  <a:pt x="2034539" y="74675"/>
                </a:lnTo>
                <a:lnTo>
                  <a:pt x="203453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86811" y="160781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4547" y="2174747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0747" y="2250947"/>
            <a:ext cx="2034539" cy="74675"/>
          </a:xfrm>
          <a:custGeom>
            <a:avLst/>
            <a:gdLst/>
            <a:ahLst/>
            <a:cxnLst/>
            <a:rect l="l" t="t" r="r" b="b"/>
            <a:pathLst>
              <a:path w="2034539" h="74675">
                <a:moveTo>
                  <a:pt x="0" y="74675"/>
                </a:moveTo>
                <a:lnTo>
                  <a:pt x="2034539" y="74675"/>
                </a:lnTo>
                <a:lnTo>
                  <a:pt x="203453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0747" y="2174747"/>
            <a:ext cx="2034539" cy="74675"/>
          </a:xfrm>
          <a:custGeom>
            <a:avLst/>
            <a:gdLst/>
            <a:ahLst/>
            <a:cxnLst/>
            <a:rect l="l" t="t" r="r" b="b"/>
            <a:pathLst>
              <a:path w="2034539" h="74675">
                <a:moveTo>
                  <a:pt x="0" y="74675"/>
                </a:moveTo>
                <a:lnTo>
                  <a:pt x="2034539" y="74675"/>
                </a:lnTo>
                <a:lnTo>
                  <a:pt x="203453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63011" y="2174747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86811" y="2250947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86811" y="2174747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4547" y="1684019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63011" y="1684019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86811" y="1684019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6627" y="2391409"/>
            <a:ext cx="9190707" cy="2732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91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1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Ağaç</a:t>
            </a:r>
            <a:r>
              <a:rPr sz="4500" spc="-4" baseline="2730" dirty="0" smtClean="0">
                <a:latin typeface="Calibri"/>
                <a:cs typeface="Calibri"/>
              </a:rPr>
              <a:t>la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25"/>
              </a:spcBef>
            </a:pPr>
            <a:r>
              <a:rPr sz="3000" b="1" spc="0" dirty="0" smtClean="0">
                <a:latin typeface="Calibri"/>
                <a:cs typeface="Calibri"/>
              </a:rPr>
              <a:t>Ö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0" dirty="0" smtClean="0">
                <a:latin typeface="Calibri"/>
                <a:cs typeface="Calibri"/>
              </a:rPr>
              <a:t>ren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115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0" dirty="0" smtClean="0">
                <a:latin typeface="Calibri"/>
                <a:cs typeface="Calibri"/>
              </a:rPr>
              <a:t>üre</a:t>
            </a:r>
            <a:r>
              <a:rPr sz="3000" b="1" spc="4" dirty="0" smtClean="0">
                <a:latin typeface="Calibri"/>
                <a:cs typeface="Calibri"/>
              </a:rPr>
              <a:t>c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12700" marR="322313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vre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kacak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ağaç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ağaç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bul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4" dirty="0" smtClean="0">
                <a:latin typeface="Calibri"/>
                <a:cs typeface="Calibri"/>
              </a:rPr>
              <a:t>ulu</a:t>
            </a:r>
            <a:r>
              <a:rPr sz="3000" spc="0" dirty="0" smtClean="0">
                <a:latin typeface="Calibri"/>
                <a:cs typeface="Calibri"/>
              </a:rPr>
              <a:t>k ya</a:t>
            </a:r>
            <a:r>
              <a:rPr sz="3000" spc="-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ülü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547" y="1607819"/>
            <a:ext cx="2187701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12" name="object 12"/>
          <p:cNvSpPr txBox="1"/>
          <p:nvPr/>
        </p:nvSpPr>
        <p:spPr>
          <a:xfrm>
            <a:off x="574547" y="1683257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649985" y="1683257"/>
            <a:ext cx="2036063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892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9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86049" y="1683257"/>
            <a:ext cx="761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2762249" y="1683257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49985" y="2173985"/>
            <a:ext cx="2036063" cy="7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504367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489203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1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1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9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rnek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2025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618225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4892039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70058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Ağaçla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bu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1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45291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ınıf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9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atma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ip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na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05653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4" baseline="2730" dirty="0" smtClean="0">
                <a:latin typeface="Calibri"/>
                <a:cs typeface="Calibri"/>
              </a:rPr>
              <a:t>“</a:t>
            </a: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8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ini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oz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ınd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3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km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7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5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3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59" baseline="2730" dirty="0" smtClean="0">
                <a:latin typeface="Calibri"/>
                <a:cs typeface="Calibri"/>
              </a:rPr>
              <a:t> 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4" baseline="2730" dirty="0" smtClean="0">
                <a:latin typeface="Calibri"/>
                <a:cs typeface="Calibri"/>
              </a:rPr>
              <a:t>gâ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en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 marR="356719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elebe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1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an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9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fını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af</a:t>
            </a:r>
            <a:r>
              <a:rPr sz="3000" spc="-4" dirty="0" smtClean="0">
                <a:latin typeface="Calibri"/>
                <a:cs typeface="Calibri"/>
              </a:rPr>
              <a:t>ınd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ünü</a:t>
            </a:r>
            <a:r>
              <a:rPr sz="3000" spc="0" dirty="0" smtClean="0">
                <a:latin typeface="Calibri"/>
                <a:cs typeface="Calibri"/>
              </a:rPr>
              <a:t>z,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çt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du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14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1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ğ</a:t>
            </a:r>
            <a:r>
              <a:rPr sz="3000" spc="4" dirty="0" smtClean="0">
                <a:latin typeface="Calibri"/>
                <a:cs typeface="Calibri"/>
              </a:rPr>
              <a:t>ac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kta</a:t>
            </a:r>
            <a:r>
              <a:rPr sz="3000" spc="0" dirty="0" smtClean="0">
                <a:latin typeface="Calibri"/>
                <a:cs typeface="Calibri"/>
              </a:rPr>
              <a:t>n 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25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ndu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9" dirty="0" smtClean="0">
                <a:latin typeface="Calibri"/>
                <a:cs typeface="Calibri"/>
              </a:rPr>
              <a:t>.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06627" y="783590"/>
            <a:ext cx="5903653" cy="2328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8624" algn="ctr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14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şu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sor</a:t>
            </a:r>
            <a:r>
              <a:rPr sz="4500" spc="-14" baseline="2730" dirty="0" smtClean="0">
                <a:latin typeface="Calibri"/>
                <a:cs typeface="Calibri"/>
              </a:rPr>
              <a:t>u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8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yö</a:t>
            </a:r>
            <a:r>
              <a:rPr sz="4500" spc="-4" baseline="2730" dirty="0" smtClean="0">
                <a:latin typeface="Calibri"/>
                <a:cs typeface="Calibri"/>
              </a:rPr>
              <a:t>nel</a:t>
            </a:r>
            <a:r>
              <a:rPr sz="4500" spc="4" baseline="2730" dirty="0" smtClean="0">
                <a:latin typeface="Calibri"/>
                <a:cs typeface="Calibri"/>
              </a:rPr>
              <a:t>ti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12700" marR="28575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  <a:p>
            <a:pPr marL="690880" marR="28575">
              <a:lnSpc>
                <a:spcPts val="3815"/>
              </a:lnSpc>
              <a:spcBef>
                <a:spcPts val="19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ndu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690880" marR="28575">
              <a:lnSpc>
                <a:spcPts val="3815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Ağac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ap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na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690880" marR="28575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Ağac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yu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sa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43170" y="783590"/>
            <a:ext cx="48220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28927" y="783590"/>
            <a:ext cx="108568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1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4808" y="3163069"/>
            <a:ext cx="722079" cy="1404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25" baseline="2898" dirty="0" smtClean="0">
                <a:latin typeface="Times New Roman"/>
                <a:cs typeface="Times New Roman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Bu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  <a:spcBef>
                <a:spcPts val="19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6402" y="3189985"/>
            <a:ext cx="4722569" cy="1377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ağa</a:t>
            </a:r>
            <a:r>
              <a:rPr sz="4500" spc="0" baseline="2730" dirty="0" smtClean="0">
                <a:latin typeface="Calibri"/>
                <a:cs typeface="Calibri"/>
              </a:rPr>
              <a:t>ç</a:t>
            </a:r>
            <a:r>
              <a:rPr sz="4500" spc="-5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vs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0" baseline="273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  <a:spcBef>
                <a:spcPts val="7"/>
              </a:spcBef>
            </a:pPr>
            <a:r>
              <a:rPr sz="3000" spc="4" dirty="0" smtClean="0">
                <a:latin typeface="Calibri"/>
                <a:cs typeface="Calibri"/>
              </a:rPr>
              <a:t>ağac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50"/>
              </a:spcBef>
            </a:pPr>
            <a:r>
              <a:rPr sz="3000" spc="4" dirty="0" smtClean="0">
                <a:latin typeface="Calibri"/>
                <a:cs typeface="Calibri"/>
              </a:rPr>
              <a:t>ağac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2524" y="4160773"/>
            <a:ext cx="202633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ör</a:t>
            </a:r>
            <a:r>
              <a:rPr sz="4500" spc="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yors</a:t>
            </a:r>
            <a:r>
              <a:rPr sz="4500" spc="-4" baseline="2730" dirty="0" smtClean="0">
                <a:latin typeface="Calibri"/>
                <a:cs typeface="Calibri"/>
              </a:rPr>
              <a:t>un</a:t>
            </a:r>
            <a:r>
              <a:rPr sz="4500" spc="0" baseline="273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84808" y="4620013"/>
            <a:ext cx="5375822" cy="917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25" baseline="2898" dirty="0" smtClean="0">
                <a:latin typeface="Times New Roman"/>
                <a:cs typeface="Times New Roman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Ağac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9" baseline="2730" dirty="0" smtClean="0">
                <a:latin typeface="Calibri"/>
                <a:cs typeface="Calibri"/>
              </a:rPr>
              <a:t>ö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0" baseline="2730" dirty="0" smtClean="0">
                <a:latin typeface="Calibri"/>
                <a:cs typeface="Calibri"/>
              </a:rPr>
              <a:t>si</a:t>
            </a:r>
            <a:r>
              <a:rPr sz="4500" spc="-9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5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3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4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12700" marR="61187">
              <a:lnSpc>
                <a:spcPts val="3815"/>
              </a:lnSpc>
              <a:spcBef>
                <a:spcPts val="22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ağac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4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km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0" dirty="0" smtClean="0">
                <a:latin typeface="Calibri"/>
                <a:cs typeface="Calibri"/>
              </a:rPr>
              <a:t>r?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031747" y="2084818"/>
            <a:ext cx="4401320" cy="2101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89212" y="777842"/>
            <a:ext cx="1760911" cy="899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50" baseline="2898" dirty="0" smtClean="0">
                <a:latin typeface="Times New Roman"/>
                <a:cs typeface="Times New Roman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5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ağa</a:t>
            </a:r>
            <a:r>
              <a:rPr sz="4500" spc="0" baseline="2730" dirty="0" smtClean="0">
                <a:latin typeface="Calibri"/>
                <a:cs typeface="Calibri"/>
              </a:rPr>
              <a:t>ç</a:t>
            </a:r>
            <a:endParaRPr sz="3000">
              <a:latin typeface="Calibri"/>
              <a:cs typeface="Calibri"/>
            </a:endParaRPr>
          </a:p>
          <a:p>
            <a:pPr marL="196977" marR="132696" algn="ctr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9851" y="804758"/>
            <a:ext cx="555845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nu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bil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8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4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nele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6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söy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36016" y="1735923"/>
            <a:ext cx="4258442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79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s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1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  <a:spcBef>
                <a:spcPts val="25"/>
              </a:spcBef>
            </a:pP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oya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kâğ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ağac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 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teni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6144" y="4510364"/>
            <a:ext cx="218762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D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amatik</a:t>
            </a:r>
            <a:r>
              <a:rPr sz="3600" i="1" spc="-91" baseline="3413" dirty="0" smtClean="0">
                <a:latin typeface="Calibri"/>
                <a:cs typeface="Calibri"/>
              </a:rPr>
              <a:t> </a:t>
            </a:r>
            <a:r>
              <a:rPr sz="3600" i="1" spc="19" baseline="3413" dirty="0" smtClean="0">
                <a:latin typeface="Calibri"/>
                <a:cs typeface="Calibri"/>
              </a:rPr>
              <a:t>e</a:t>
            </a:r>
            <a:r>
              <a:rPr sz="3600" i="1" spc="-9" baseline="3413" dirty="0" smtClean="0">
                <a:latin typeface="Calibri"/>
                <a:cs typeface="Calibri"/>
              </a:rPr>
              <a:t>t</a:t>
            </a:r>
            <a:r>
              <a:rPr sz="3600" i="1" spc="0" baseline="3413" dirty="0" smtClean="0">
                <a:latin typeface="Calibri"/>
                <a:cs typeface="Calibri"/>
              </a:rPr>
              <a:t>kinlik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11224" y="4510364"/>
            <a:ext cx="328267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sonu</a:t>
            </a:r>
            <a:r>
              <a:rPr sz="3600" i="1" spc="-9" baseline="3413" dirty="0" smtClean="0">
                <a:latin typeface="Calibri"/>
                <a:cs typeface="Calibri"/>
              </a:rPr>
              <a:t>n</a:t>
            </a:r>
            <a:r>
              <a:rPr sz="3600" i="1" spc="0" baseline="3413" dirty="0" smtClean="0">
                <a:latin typeface="Calibri"/>
                <a:cs typeface="Calibri"/>
              </a:rPr>
              <a:t>da</a:t>
            </a:r>
            <a:r>
              <a:rPr sz="3600" i="1" spc="-83" baseline="3413" dirty="0" smtClean="0">
                <a:latin typeface="Calibri"/>
                <a:cs typeface="Calibri"/>
              </a:rPr>
              <a:t> 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apılmış</a:t>
            </a:r>
            <a:r>
              <a:rPr sz="3600" i="1" spc="-80" baseline="3413" dirty="0" smtClean="0">
                <a:latin typeface="Calibri"/>
                <a:cs typeface="Calibri"/>
              </a:rPr>
              <a:t> </a:t>
            </a:r>
            <a:r>
              <a:rPr sz="3600" i="1" spc="4" baseline="3413" dirty="0" smtClean="0">
                <a:latin typeface="Calibri"/>
                <a:cs typeface="Calibri"/>
              </a:rPr>
              <a:t>re</a:t>
            </a:r>
            <a:r>
              <a:rPr sz="3600" i="1" spc="0" baseline="3413" dirty="0" smtClean="0">
                <a:latin typeface="Calibri"/>
                <a:cs typeface="Calibri"/>
              </a:rPr>
              <a:t>sim</a:t>
            </a:r>
            <a:r>
              <a:rPr sz="3600" i="1" spc="-9" baseline="3413" dirty="0" smtClean="0">
                <a:latin typeface="Calibri"/>
                <a:cs typeface="Calibri"/>
              </a:rPr>
              <a:t>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2034539" cy="489203"/>
          </a:xfrm>
          <a:custGeom>
            <a:avLst/>
            <a:gdLst/>
            <a:ahLst/>
            <a:cxnLst/>
            <a:rect l="l" t="t" r="r" b="b"/>
            <a:pathLst>
              <a:path w="2034539" h="489203">
                <a:moveTo>
                  <a:pt x="0" y="489203"/>
                </a:moveTo>
                <a:lnTo>
                  <a:pt x="2034539" y="489203"/>
                </a:lnTo>
                <a:lnTo>
                  <a:pt x="2034539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2034539" cy="74675"/>
          </a:xfrm>
          <a:custGeom>
            <a:avLst/>
            <a:gdLst/>
            <a:ahLst/>
            <a:cxnLst/>
            <a:rect l="l" t="t" r="r" b="b"/>
            <a:pathLst>
              <a:path w="2034539" h="74675">
                <a:moveTo>
                  <a:pt x="0" y="74675"/>
                </a:moveTo>
                <a:lnTo>
                  <a:pt x="2034539" y="74675"/>
                </a:lnTo>
                <a:lnTo>
                  <a:pt x="203453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86811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86811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2034539" cy="74675"/>
          </a:xfrm>
          <a:custGeom>
            <a:avLst/>
            <a:gdLst/>
            <a:ahLst/>
            <a:cxnLst/>
            <a:rect l="l" t="t" r="r" b="b"/>
            <a:pathLst>
              <a:path w="2034539" h="74675">
                <a:moveTo>
                  <a:pt x="0" y="74675"/>
                </a:moveTo>
                <a:lnTo>
                  <a:pt x="2034539" y="74675"/>
                </a:lnTo>
                <a:lnTo>
                  <a:pt x="203453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2034539" cy="74675"/>
          </a:xfrm>
          <a:custGeom>
            <a:avLst/>
            <a:gdLst/>
            <a:ahLst/>
            <a:cxnLst/>
            <a:rect l="l" t="t" r="r" b="b"/>
            <a:pathLst>
              <a:path w="2034539" h="74675">
                <a:moveTo>
                  <a:pt x="0" y="74675"/>
                </a:moveTo>
                <a:lnTo>
                  <a:pt x="2034539" y="74675"/>
                </a:lnTo>
                <a:lnTo>
                  <a:pt x="203453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63011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86811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86811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63011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86811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251371" cy="412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15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91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1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:</a:t>
            </a:r>
            <a:r>
              <a:rPr sz="4500" spc="-4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f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şy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  <a:spcBef>
                <a:spcPts val="25"/>
              </a:spcBef>
            </a:pPr>
            <a:r>
              <a:rPr sz="3000" b="1" spc="0" dirty="0" smtClean="0">
                <a:latin typeface="Calibri"/>
                <a:cs typeface="Calibri"/>
              </a:rPr>
              <a:t>Ö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0" dirty="0" smtClean="0">
                <a:latin typeface="Calibri"/>
                <a:cs typeface="Calibri"/>
              </a:rPr>
              <a:t>ren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115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0" dirty="0" smtClean="0">
                <a:latin typeface="Calibri"/>
                <a:cs typeface="Calibri"/>
              </a:rPr>
              <a:t>üre</a:t>
            </a:r>
            <a:r>
              <a:rPr sz="3000" b="1" spc="4" dirty="0" smtClean="0">
                <a:latin typeface="Calibri"/>
                <a:cs typeface="Calibri"/>
              </a:rPr>
              <a:t>c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462280">
              <a:lnSpc>
                <a:spcPts val="3660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İ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im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</a:t>
            </a:r>
            <a:r>
              <a:rPr sz="3000" spc="4" dirty="0" smtClean="0">
                <a:latin typeface="Calibri"/>
                <a:cs typeface="Calibri"/>
              </a:rPr>
              <a:t>iğ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cağ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42194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2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up</a:t>
            </a:r>
            <a:r>
              <a:rPr sz="3000" spc="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he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988264" indent="449580">
              <a:lnSpc>
                <a:spcPct val="101623"/>
              </a:lnSpc>
              <a:spcBef>
                <a:spcPts val="10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6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pı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86388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va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şe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2187701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2036063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892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9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6049" y="872489"/>
            <a:ext cx="761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762249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2036063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2929127" cy="489203"/>
          </a:xfrm>
          <a:custGeom>
            <a:avLst/>
            <a:gdLst/>
            <a:ahLst/>
            <a:cxnLst/>
            <a:rect l="l" t="t" r="r" b="b"/>
            <a:pathLst>
              <a:path w="2929127" h="489203">
                <a:moveTo>
                  <a:pt x="0" y="489203"/>
                </a:moveTo>
                <a:lnTo>
                  <a:pt x="2929127" y="489203"/>
                </a:lnTo>
                <a:lnTo>
                  <a:pt x="292912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2929127" cy="74675"/>
          </a:xfrm>
          <a:custGeom>
            <a:avLst/>
            <a:gdLst/>
            <a:ahLst/>
            <a:cxnLst/>
            <a:rect l="l" t="t" r="r" b="b"/>
            <a:pathLst>
              <a:path w="2929127" h="74675">
                <a:moveTo>
                  <a:pt x="0" y="74675"/>
                </a:moveTo>
                <a:lnTo>
                  <a:pt x="2929127" y="74675"/>
                </a:lnTo>
                <a:lnTo>
                  <a:pt x="292912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81399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81399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2929127" cy="74675"/>
          </a:xfrm>
          <a:custGeom>
            <a:avLst/>
            <a:gdLst/>
            <a:ahLst/>
            <a:cxnLst/>
            <a:rect l="l" t="t" r="r" b="b"/>
            <a:pathLst>
              <a:path w="2929127" h="74675">
                <a:moveTo>
                  <a:pt x="0" y="74675"/>
                </a:moveTo>
                <a:lnTo>
                  <a:pt x="2929127" y="74675"/>
                </a:lnTo>
                <a:lnTo>
                  <a:pt x="292912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2929127" cy="74675"/>
          </a:xfrm>
          <a:custGeom>
            <a:avLst/>
            <a:gdLst/>
            <a:ahLst/>
            <a:cxnLst/>
            <a:rect l="l" t="t" r="r" b="b"/>
            <a:pathLst>
              <a:path w="2929127" h="74675">
                <a:moveTo>
                  <a:pt x="0" y="74675"/>
                </a:moveTo>
                <a:lnTo>
                  <a:pt x="2929127" y="74675"/>
                </a:lnTo>
                <a:lnTo>
                  <a:pt x="292912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7599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81399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81399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5759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81399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192582" cy="412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9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;</a:t>
            </a:r>
            <a:r>
              <a:rPr sz="4500" spc="-8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ğaç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4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rol</a:t>
            </a:r>
            <a:r>
              <a:rPr sz="4500" spc="-33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oy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am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r>
              <a:rPr sz="4500" spc="-3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-9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0" baseline="2730" dirty="0" smtClean="0">
                <a:latin typeface="Calibri"/>
                <a:cs typeface="Calibri"/>
              </a:rPr>
              <a:t>ro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ya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306693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et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8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ap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bil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şs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8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şs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7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1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rol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ılı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 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uk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 yö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3082289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2930651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000" b="1" spc="-9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0637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65683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2930651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56208" y="783590"/>
            <a:ext cx="6906427" cy="2812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s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6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7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şu</a:t>
            </a:r>
            <a:r>
              <a:rPr sz="4500" spc="-27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yö</a:t>
            </a:r>
            <a:r>
              <a:rPr sz="4500" spc="-1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138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  <a:p>
            <a:pPr marL="241300" marR="57063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va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69899" indent="-228599">
              <a:lnSpc>
                <a:spcPts val="3670"/>
              </a:lnSpc>
              <a:spcBef>
                <a:spcPts val="258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va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19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 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241300" marR="57063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9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241300" marR="57063">
              <a:lnSpc>
                <a:spcPts val="3815"/>
              </a:lnSpc>
              <a:spcBef>
                <a:spcPts val="19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öv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66275" y="1754378"/>
            <a:ext cx="134818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84808" y="3649225"/>
            <a:ext cx="6890992" cy="1888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25" baseline="2898" dirty="0" smtClean="0">
                <a:latin typeface="Times New Roman"/>
                <a:cs typeface="Times New Roman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7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kmağ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10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ib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4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1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ıpl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marR="61187">
              <a:lnSpc>
                <a:spcPts val="3815"/>
              </a:lnSpc>
              <a:spcBef>
                <a:spcPts val="22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marR="61187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marR="61187">
              <a:lnSpc>
                <a:spcPts val="3815"/>
              </a:lnSpc>
              <a:spcBef>
                <a:spcPts val="19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196339" y="2162556"/>
            <a:ext cx="3334523" cy="2482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7564" y="784946"/>
            <a:ext cx="8221621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mc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2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29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11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0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5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38208" marR="5715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şe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3120" y="784946"/>
            <a:ext cx="44372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ve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984" y="1251290"/>
            <a:ext cx="47153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6164" y="1709007"/>
            <a:ext cx="1655112" cy="43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25" baseline="2898" dirty="0" smtClean="0">
                <a:latin typeface="Times New Roman"/>
                <a:cs typeface="Times New Roman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1173" y="1735923"/>
            <a:ext cx="90966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4394" y="1735923"/>
            <a:ext cx="5619025" cy="279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187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8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692113" marR="593889" indent="678179">
              <a:lnSpc>
                <a:spcPts val="3670"/>
              </a:lnSpc>
              <a:spcBef>
                <a:spcPts val="10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75" dirty="0" smtClean="0">
                <a:latin typeface="Times New Roman"/>
                <a:cs typeface="Times New Roman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ım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zı 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692113" marR="462449" indent="678179">
              <a:lnSpc>
                <a:spcPts val="3660"/>
              </a:lnSpc>
              <a:spcBef>
                <a:spcPts val="154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7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Ko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9" dirty="0" smtClean="0">
                <a:latin typeface="Calibri"/>
                <a:cs typeface="Calibri"/>
              </a:rPr>
              <a:t>z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 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370293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7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984" y="4943180"/>
            <a:ext cx="526867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Mutfak</a:t>
            </a:r>
            <a:r>
              <a:rPr sz="3600" i="1" spc="-71" baseline="3413" dirty="0" smtClean="0">
                <a:latin typeface="Calibri"/>
                <a:cs typeface="Calibri"/>
              </a:rPr>
              <a:t> 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ş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ala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ından</a:t>
            </a:r>
            <a:r>
              <a:rPr sz="3600" i="1" spc="-124" baseline="3413" dirty="0" smtClean="0">
                <a:latin typeface="Calibri"/>
                <a:cs typeface="Calibri"/>
              </a:rPr>
              <a:t> </a:t>
            </a:r>
            <a:r>
              <a:rPr sz="3600" i="1" spc="-9" baseline="3413" dirty="0" smtClean="0">
                <a:latin typeface="Calibri"/>
                <a:cs typeface="Calibri"/>
              </a:rPr>
              <a:t>h</a:t>
            </a:r>
            <a:r>
              <a:rPr sz="3600" i="1" spc="0" baseline="3413" dirty="0" smtClean="0">
                <a:latin typeface="Calibri"/>
                <a:cs typeface="Calibri"/>
              </a:rPr>
              <a:t>avan</a:t>
            </a:r>
            <a:r>
              <a:rPr sz="3600" i="1" spc="-59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canlandı</a:t>
            </a:r>
            <a:r>
              <a:rPr sz="3600" i="1" spc="-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ması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6627" y="783590"/>
            <a:ext cx="6529670" cy="2812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mc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23" baseline="2730" dirty="0" smtClean="0">
                <a:latin typeface="Calibri"/>
                <a:cs typeface="Calibri"/>
              </a:rPr>
              <a:t> </a:t>
            </a:r>
            <a:r>
              <a:rPr sz="4500" spc="9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ği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-4" baseline="2730" dirty="0" smtClean="0">
                <a:latin typeface="Calibri"/>
                <a:cs typeface="Calibri"/>
              </a:rPr>
              <a:t>nun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ıd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  <a:p>
            <a:pPr marL="690880" marR="57150">
              <a:lnSpc>
                <a:spcPts val="3815"/>
              </a:lnSpc>
              <a:spcBef>
                <a:spcPts val="19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şy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690880" marR="57150">
              <a:lnSpc>
                <a:spcPts val="3815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va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690880" marR="57150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kmağ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690880" marR="57150">
              <a:lnSpc>
                <a:spcPts val="3815"/>
              </a:lnSpc>
              <a:spcBef>
                <a:spcPts val="19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39851" y="783590"/>
            <a:ext cx="236160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ndi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84808" y="3649225"/>
            <a:ext cx="7003764" cy="43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25" baseline="2898" dirty="0" smtClean="0">
                <a:latin typeface="Times New Roman"/>
                <a:cs typeface="Times New Roman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f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8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şy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sı</a:t>
            </a:r>
            <a:r>
              <a:rPr sz="4500" spc="-73" baseline="2730" dirty="0" smtClean="0">
                <a:latin typeface="Calibri"/>
                <a:cs typeface="Calibri"/>
              </a:rPr>
              <a:t> 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rs</a:t>
            </a:r>
            <a:r>
              <a:rPr sz="4500" spc="-4" baseline="2730" dirty="0" smtClean="0">
                <a:latin typeface="Calibri"/>
                <a:cs typeface="Calibri"/>
              </a:rPr>
              <a:t>ini</a:t>
            </a:r>
            <a:r>
              <a:rPr sz="4500" spc="0" baseline="2730" dirty="0" smtClean="0">
                <a:latin typeface="Calibri"/>
                <a:cs typeface="Calibri"/>
              </a:rPr>
              <a:t>z?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2034539" cy="489203"/>
          </a:xfrm>
          <a:custGeom>
            <a:avLst/>
            <a:gdLst/>
            <a:ahLst/>
            <a:cxnLst/>
            <a:rect l="l" t="t" r="r" b="b"/>
            <a:pathLst>
              <a:path w="2034539" h="489203">
                <a:moveTo>
                  <a:pt x="0" y="489203"/>
                </a:moveTo>
                <a:lnTo>
                  <a:pt x="2034539" y="489203"/>
                </a:lnTo>
                <a:lnTo>
                  <a:pt x="2034539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2034539" cy="74675"/>
          </a:xfrm>
          <a:custGeom>
            <a:avLst/>
            <a:gdLst/>
            <a:ahLst/>
            <a:cxnLst/>
            <a:rect l="l" t="t" r="r" b="b"/>
            <a:pathLst>
              <a:path w="2034539" h="74675">
                <a:moveTo>
                  <a:pt x="0" y="74675"/>
                </a:moveTo>
                <a:lnTo>
                  <a:pt x="2034539" y="74675"/>
                </a:lnTo>
                <a:lnTo>
                  <a:pt x="203453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86811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86811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2034539" cy="74675"/>
          </a:xfrm>
          <a:custGeom>
            <a:avLst/>
            <a:gdLst/>
            <a:ahLst/>
            <a:cxnLst/>
            <a:rect l="l" t="t" r="r" b="b"/>
            <a:pathLst>
              <a:path w="2034539" h="74675">
                <a:moveTo>
                  <a:pt x="0" y="74675"/>
                </a:moveTo>
                <a:lnTo>
                  <a:pt x="2034539" y="74675"/>
                </a:lnTo>
                <a:lnTo>
                  <a:pt x="203453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2034539" cy="74675"/>
          </a:xfrm>
          <a:custGeom>
            <a:avLst/>
            <a:gdLst/>
            <a:ahLst/>
            <a:cxnLst/>
            <a:rect l="l" t="t" r="r" b="b"/>
            <a:pathLst>
              <a:path w="2034539" h="74675">
                <a:moveTo>
                  <a:pt x="0" y="74675"/>
                </a:moveTo>
                <a:lnTo>
                  <a:pt x="2034539" y="74675"/>
                </a:lnTo>
                <a:lnTo>
                  <a:pt x="203453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63011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86811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86811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63011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86811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8642557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15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91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1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9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  <a:spcBef>
                <a:spcPts val="25"/>
              </a:spcBef>
            </a:pPr>
            <a:r>
              <a:rPr sz="3000" b="1" spc="0" dirty="0" smtClean="0">
                <a:latin typeface="Calibri"/>
                <a:cs typeface="Calibri"/>
              </a:rPr>
              <a:t>Ö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0" dirty="0" smtClean="0">
                <a:latin typeface="Calibri"/>
                <a:cs typeface="Calibri"/>
              </a:rPr>
              <a:t>ren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115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0" dirty="0" smtClean="0">
                <a:latin typeface="Calibri"/>
                <a:cs typeface="Calibri"/>
              </a:rPr>
              <a:t>üre</a:t>
            </a:r>
            <a:r>
              <a:rPr sz="3000" b="1" spc="4" dirty="0" smtClean="0">
                <a:latin typeface="Calibri"/>
                <a:cs typeface="Calibri"/>
              </a:rPr>
              <a:t>c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12700" marR="90380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 v</a:t>
            </a:r>
            <a:r>
              <a:rPr sz="3000" spc="-4" dirty="0" smtClean="0">
                <a:latin typeface="Calibri"/>
                <a:cs typeface="Calibri"/>
              </a:rPr>
              <a:t>ide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2187701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2036063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892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9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6049" y="872489"/>
            <a:ext cx="761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762249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2036063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163827" y="783590"/>
            <a:ext cx="7940764" cy="8925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15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ö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si</a:t>
            </a:r>
            <a:r>
              <a:rPr sz="4500" spc="-7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11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9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-4" baseline="2730" dirty="0" smtClean="0">
                <a:latin typeface="Calibri"/>
                <a:cs typeface="Calibri"/>
              </a:rPr>
              <a:t>ıd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9" baseline="2730" dirty="0" smtClean="0">
                <a:latin typeface="Calibri"/>
                <a:cs typeface="Calibri"/>
              </a:rPr>
              <a:t>o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ul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9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  <a:p>
            <a:pPr marL="233680" marR="57150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4808" y="1727462"/>
            <a:ext cx="1199835" cy="1890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25" baseline="2898" dirty="0" smtClean="0">
                <a:latin typeface="Times New Roman"/>
                <a:cs typeface="Times New Roman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kt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  <a:spcBef>
                <a:spcPts val="19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4158" y="1754378"/>
            <a:ext cx="5366347" cy="1863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62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25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0" baseline="273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6201"/>
              </a:lnSpc>
              <a:spcBef>
                <a:spcPts val="7"/>
              </a:spcBef>
            </a:pP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za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dünü</a:t>
            </a:r>
            <a:r>
              <a:rPr sz="3000" spc="0" dirty="0" smtClean="0">
                <a:latin typeface="Calibri"/>
                <a:cs typeface="Calibri"/>
              </a:rPr>
              <a:t>z?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ünü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1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54145" y="3211322"/>
            <a:ext cx="134589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13407" y="3676141"/>
            <a:ext cx="404784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5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ek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9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edi</a:t>
            </a:r>
            <a:r>
              <a:rPr sz="4500" spc="0" baseline="2730" dirty="0" smtClean="0">
                <a:latin typeface="Calibri"/>
                <a:cs typeface="Calibri"/>
              </a:rPr>
              <a:t>yor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dı</a:t>
            </a:r>
            <a:r>
              <a:rPr sz="4500" spc="0" baseline="273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19099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mc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2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”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7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r,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kt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6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ör</a:t>
            </a:r>
            <a:r>
              <a:rPr sz="4500" spc="-4" baseline="2730" dirty="0" smtClean="0">
                <a:latin typeface="Calibri"/>
                <a:cs typeface="Calibri"/>
              </a:rPr>
              <a:t>dü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ü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ket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acağ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z”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669734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ulun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zı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 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“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ünü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?”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ts val="3660"/>
              </a:lnSpc>
            </a:pP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ldı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62227" y="1339584"/>
            <a:ext cx="4454658" cy="332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57564" y="784946"/>
            <a:ext cx="235060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kla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1725" y="784946"/>
            <a:ext cx="186327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9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8553" y="784946"/>
            <a:ext cx="4098547" cy="4035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takt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10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246363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5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tak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mele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246363" marR="74292" indent="449579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endParaRPr sz="3000">
              <a:latin typeface="Calibri"/>
              <a:cs typeface="Calibri"/>
            </a:endParaRPr>
          </a:p>
          <a:p>
            <a:pPr marL="246363" marR="416416">
              <a:lnSpc>
                <a:spcPct val="101623"/>
              </a:lnSpc>
              <a:spcBef>
                <a:spcPts val="10"/>
              </a:spcBef>
            </a:pP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ro</a:t>
            </a:r>
            <a:r>
              <a:rPr sz="3000" spc="-4" dirty="0" smtClean="0">
                <a:latin typeface="Calibri"/>
                <a:cs typeface="Calibri"/>
              </a:rPr>
              <a:t>lle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695943" marR="57063">
              <a:lnSpc>
                <a:spcPts val="2925"/>
              </a:lnSpc>
              <a:spcBef>
                <a:spcPts val="146"/>
              </a:spcBef>
            </a:pPr>
            <a:r>
              <a:rPr sz="3600" i="1" spc="-4" baseline="1137" dirty="0" smtClean="0">
                <a:latin typeface="Calibri"/>
                <a:cs typeface="Calibri"/>
              </a:rPr>
              <a:t>S</a:t>
            </a:r>
            <a:r>
              <a:rPr sz="3600" i="1" spc="0" baseline="1137" dirty="0" smtClean="0">
                <a:latin typeface="Calibri"/>
                <a:cs typeface="Calibri"/>
              </a:rPr>
              <a:t>i</a:t>
            </a:r>
            <a:r>
              <a:rPr sz="3600" i="1" spc="4" baseline="1137" dirty="0" smtClean="0">
                <a:latin typeface="Calibri"/>
                <a:cs typeface="Calibri"/>
              </a:rPr>
              <a:t>r</a:t>
            </a:r>
            <a:r>
              <a:rPr sz="3600" i="1" spc="0" baseline="1137" dirty="0" smtClean="0">
                <a:latin typeface="Calibri"/>
                <a:cs typeface="Calibri"/>
              </a:rPr>
              <a:t>kt</a:t>
            </a:r>
            <a:r>
              <a:rPr sz="3600" i="1" spc="4" baseline="1137" dirty="0" smtClean="0">
                <a:latin typeface="Calibri"/>
                <a:cs typeface="Calibri"/>
              </a:rPr>
              <a:t>e</a:t>
            </a:r>
            <a:r>
              <a:rPr sz="3600" i="1" spc="0" baseline="1137" dirty="0" smtClean="0">
                <a:latin typeface="Calibri"/>
                <a:cs typeface="Calibri"/>
              </a:rPr>
              <a:t>ki</a:t>
            </a:r>
            <a:r>
              <a:rPr sz="3600" i="1" spc="-71" baseline="1137" dirty="0" smtClean="0">
                <a:latin typeface="Calibri"/>
                <a:cs typeface="Calibri"/>
              </a:rPr>
              <a:t> </a:t>
            </a:r>
            <a:r>
              <a:rPr sz="3600" i="1" spc="0" baseline="1137" dirty="0" smtClean="0">
                <a:latin typeface="Calibri"/>
                <a:cs typeface="Calibri"/>
              </a:rPr>
              <a:t>ha</a:t>
            </a:r>
            <a:r>
              <a:rPr sz="3600" i="1" spc="-4" baseline="1137" dirty="0" smtClean="0">
                <a:latin typeface="Calibri"/>
                <a:cs typeface="Calibri"/>
              </a:rPr>
              <a:t>y</a:t>
            </a:r>
            <a:r>
              <a:rPr sz="3600" i="1" spc="0" baseline="1137" dirty="0" smtClean="0">
                <a:latin typeface="Calibri"/>
                <a:cs typeface="Calibri"/>
              </a:rPr>
              <a:t>vanlar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984" y="4862408"/>
            <a:ext cx="181054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0" baseline="3413" dirty="0" smtClean="0">
                <a:latin typeface="Calibri"/>
                <a:cs typeface="Calibri"/>
              </a:rPr>
              <a:t>canlandı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m</a:t>
            </a:r>
            <a:r>
              <a:rPr sz="3600" i="1" spc="-9" baseline="3413" dirty="0" smtClean="0">
                <a:latin typeface="Calibri"/>
                <a:cs typeface="Calibri"/>
              </a:rPr>
              <a:t>a</a:t>
            </a:r>
            <a:r>
              <a:rPr sz="3600" i="1" spc="0" baseline="3413" dirty="0" smtClean="0">
                <a:latin typeface="Calibri"/>
                <a:cs typeface="Calibri"/>
              </a:rPr>
              <a:t>sı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208" y="783590"/>
            <a:ext cx="8447994" cy="2812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mc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2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inli</a:t>
            </a:r>
            <a:r>
              <a:rPr sz="4500" spc="4" baseline="2730" dirty="0" smtClean="0">
                <a:latin typeface="Calibri"/>
                <a:cs typeface="Calibri"/>
              </a:rPr>
              <a:t>ği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34" baseline="2730" dirty="0" smtClean="0">
                <a:latin typeface="Calibri"/>
                <a:cs typeface="Calibri"/>
              </a:rPr>
              <a:t>u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ıd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ndi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  <a:p>
            <a:pPr marL="241300" marR="57150">
              <a:lnSpc>
                <a:spcPts val="3815"/>
              </a:lnSpc>
              <a:spcBef>
                <a:spcPts val="19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z?</a:t>
            </a:r>
            <a:endParaRPr sz="3000">
              <a:latin typeface="Calibri"/>
              <a:cs typeface="Calibri"/>
            </a:endParaRPr>
          </a:p>
          <a:p>
            <a:pPr marL="241300" marR="57150">
              <a:lnSpc>
                <a:spcPts val="3815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z?</a:t>
            </a:r>
            <a:endParaRPr sz="3000">
              <a:latin typeface="Calibri"/>
              <a:cs typeface="Calibri"/>
            </a:endParaRPr>
          </a:p>
          <a:p>
            <a:pPr marL="241300" marR="57150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z?</a:t>
            </a:r>
            <a:endParaRPr sz="3000">
              <a:latin typeface="Calibri"/>
              <a:cs typeface="Calibri"/>
            </a:endParaRPr>
          </a:p>
          <a:p>
            <a:pPr marL="241300" marR="57150">
              <a:lnSpc>
                <a:spcPts val="3815"/>
              </a:lnSpc>
              <a:spcBef>
                <a:spcPts val="19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En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ok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han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an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6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za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gi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2040635" cy="489203"/>
          </a:xfrm>
          <a:custGeom>
            <a:avLst/>
            <a:gdLst/>
            <a:ahLst/>
            <a:cxnLst/>
            <a:rect l="l" t="t" r="r" b="b"/>
            <a:pathLst>
              <a:path w="2040635" h="489203">
                <a:moveTo>
                  <a:pt x="0" y="489203"/>
                </a:moveTo>
                <a:lnTo>
                  <a:pt x="2040635" y="489203"/>
                </a:lnTo>
                <a:lnTo>
                  <a:pt x="204063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2040635" cy="74675"/>
          </a:xfrm>
          <a:custGeom>
            <a:avLst/>
            <a:gdLst/>
            <a:ahLst/>
            <a:cxnLst/>
            <a:rect l="l" t="t" r="r" b="b"/>
            <a:pathLst>
              <a:path w="2040635" h="74675">
                <a:moveTo>
                  <a:pt x="0" y="74675"/>
                </a:moveTo>
                <a:lnTo>
                  <a:pt x="2040635" y="74675"/>
                </a:lnTo>
                <a:lnTo>
                  <a:pt x="204063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9290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92907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2040635" cy="74675"/>
          </a:xfrm>
          <a:custGeom>
            <a:avLst/>
            <a:gdLst/>
            <a:ahLst/>
            <a:cxnLst/>
            <a:rect l="l" t="t" r="r" b="b"/>
            <a:pathLst>
              <a:path w="2040635" h="74675">
                <a:moveTo>
                  <a:pt x="0" y="74675"/>
                </a:moveTo>
                <a:lnTo>
                  <a:pt x="2040635" y="74675"/>
                </a:lnTo>
                <a:lnTo>
                  <a:pt x="204063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2040635" cy="74675"/>
          </a:xfrm>
          <a:custGeom>
            <a:avLst/>
            <a:gdLst/>
            <a:ahLst/>
            <a:cxnLst/>
            <a:rect l="l" t="t" r="r" b="b"/>
            <a:pathLst>
              <a:path w="2040635" h="74675">
                <a:moveTo>
                  <a:pt x="0" y="74675"/>
                </a:moveTo>
                <a:lnTo>
                  <a:pt x="2040635" y="74675"/>
                </a:lnTo>
                <a:lnTo>
                  <a:pt x="204063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69107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92907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92907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6910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92907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122979" cy="3196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150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91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19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Çif</a:t>
            </a:r>
            <a:r>
              <a:rPr sz="4500" spc="4" baseline="2730" dirty="0" smtClean="0">
                <a:latin typeface="Calibri"/>
                <a:cs typeface="Calibri"/>
              </a:rPr>
              <a:t>tl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1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 marR="875423" indent="449580">
              <a:lnSpc>
                <a:spcPct val="101623"/>
              </a:lnSpc>
            </a:pP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0" dirty="0" smtClean="0">
                <a:latin typeface="Calibri"/>
                <a:cs typeface="Calibri"/>
              </a:rPr>
              <a:t>r</a:t>
            </a:r>
            <a:r>
              <a:rPr sz="3000" b="1" spc="-4" dirty="0" smtClean="0">
                <a:latin typeface="Calibri"/>
                <a:cs typeface="Calibri"/>
              </a:rPr>
              <a:t>a</a:t>
            </a:r>
            <a:r>
              <a:rPr sz="3000" b="1" spc="9" dirty="0" smtClean="0">
                <a:latin typeface="Calibri"/>
                <a:cs typeface="Calibri"/>
              </a:rPr>
              <a:t>ç</a:t>
            </a:r>
            <a:r>
              <a:rPr sz="3000" b="1" spc="0" dirty="0" smtClean="0">
                <a:latin typeface="Calibri"/>
                <a:cs typeface="Calibri"/>
              </a:rPr>
              <a:t>-</a:t>
            </a:r>
            <a:r>
              <a:rPr sz="3000" b="1" spc="-55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g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9" dirty="0" smtClean="0">
                <a:latin typeface="Calibri"/>
                <a:cs typeface="Calibri"/>
              </a:rPr>
              <a:t>r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4" dirty="0" smtClean="0">
                <a:latin typeface="Calibri"/>
                <a:cs typeface="Calibri"/>
              </a:rPr>
              <a:t>ç</a:t>
            </a:r>
            <a:r>
              <a:rPr sz="3000" b="1" spc="-4" dirty="0" smtClean="0">
                <a:latin typeface="Calibri"/>
                <a:cs typeface="Calibri"/>
              </a:rPr>
              <a:t>l</a:t>
            </a:r>
            <a:r>
              <a:rPr sz="3000" b="1" spc="0" dirty="0" smtClean="0">
                <a:latin typeface="Calibri"/>
                <a:cs typeface="Calibri"/>
              </a:rPr>
              <a:t>er:</a:t>
            </a:r>
            <a:r>
              <a:rPr sz="3000" b="1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19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pe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gi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  <a:spcBef>
                <a:spcPts val="183"/>
              </a:spcBef>
            </a:pPr>
            <a:r>
              <a:rPr sz="3000" b="1" spc="0" dirty="0" smtClean="0">
                <a:latin typeface="Calibri"/>
                <a:cs typeface="Calibri"/>
              </a:rPr>
              <a:t>Ö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0" dirty="0" smtClean="0">
                <a:latin typeface="Calibri"/>
                <a:cs typeface="Calibri"/>
              </a:rPr>
              <a:t>ren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115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0" dirty="0" smtClean="0">
                <a:latin typeface="Calibri"/>
                <a:cs typeface="Calibri"/>
              </a:rPr>
              <a:t>üre</a:t>
            </a:r>
            <a:r>
              <a:rPr sz="3000" b="1" spc="4" dirty="0" smtClean="0">
                <a:latin typeface="Calibri"/>
                <a:cs typeface="Calibri"/>
              </a:rPr>
              <a:t>c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462280">
              <a:lnSpc>
                <a:spcPts val="3660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8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-4" dirty="0" smtClean="0">
                <a:latin typeface="Calibri"/>
                <a:cs typeface="Calibri"/>
              </a:rPr>
              <a:t>tü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)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150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be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lin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2193797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2042159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54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9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92145" y="872489"/>
            <a:ext cx="76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768345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2042159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98907" cy="4592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mc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2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tak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ede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12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ha</a:t>
            </a:r>
            <a:r>
              <a:rPr sz="4500" spc="0" baseline="2730" dirty="0" smtClean="0">
                <a:latin typeface="Calibri"/>
                <a:cs typeface="Calibri"/>
              </a:rPr>
              <a:t>yv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12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ta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4" baseline="2730" dirty="0" smtClean="0">
                <a:latin typeface="Calibri"/>
                <a:cs typeface="Calibri"/>
              </a:rPr>
              <a:t>tma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08" baseline="2730" dirty="0" smtClean="0">
                <a:latin typeface="Calibri"/>
                <a:cs typeface="Calibri"/>
              </a:rPr>
              <a:t> </a:t>
            </a:r>
            <a:r>
              <a:rPr sz="4500" spc="-1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1113618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zu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cu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9" dirty="0" smtClean="0">
                <a:latin typeface="Calibri"/>
                <a:cs typeface="Calibri"/>
              </a:rPr>
              <a:t>ö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06360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kkat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10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Bu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bili</a:t>
            </a:r>
            <a:r>
              <a:rPr sz="3000" spc="0" dirty="0" smtClean="0">
                <a:latin typeface="Calibri"/>
                <a:cs typeface="Calibri"/>
              </a:rPr>
              <a:t>r”</a:t>
            </a:r>
            <a:r>
              <a:rPr sz="3000" spc="-9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185450" indent="449580">
              <a:lnSpc>
                <a:spcPct val="101623"/>
              </a:lnSpc>
              <a:spcBef>
                <a:spcPts val="10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ru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ttak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ha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tl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</a:t>
            </a:r>
            <a:r>
              <a:rPr sz="3000" spc="0" dirty="0" smtClean="0">
                <a:latin typeface="Calibri"/>
                <a:cs typeface="Calibri"/>
              </a:rPr>
              <a:t>r?”</a:t>
            </a:r>
            <a:r>
              <a:rPr sz="3000" spc="-8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ye sor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76527" y="713221"/>
            <a:ext cx="3907545" cy="2625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87020" y="784946"/>
            <a:ext cx="4502377" cy="872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79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ama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be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öz</a:t>
            </a:r>
            <a:r>
              <a:rPr sz="3000" spc="-4" dirty="0" smtClean="0">
                <a:latin typeface="Calibri"/>
                <a:cs typeface="Calibri"/>
              </a:rPr>
              <a:t>elli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6144" y="1716110"/>
            <a:ext cx="7726114" cy="21750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73576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nı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/g</a:t>
            </a:r>
            <a:r>
              <a:rPr sz="4500" spc="19" baseline="2730" dirty="0" smtClean="0">
                <a:latin typeface="Calibri"/>
                <a:cs typeface="Calibri"/>
              </a:rPr>
              <a:t>ö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gele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  <a:p>
            <a:pPr marL="3973576" marR="376113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2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aç-g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mat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  <a:spcBef>
                <a:spcPts val="5"/>
              </a:spcBef>
            </a:pPr>
            <a:r>
              <a:rPr sz="2400" i="1" spc="0" dirty="0" smtClean="0">
                <a:latin typeface="Calibri"/>
                <a:cs typeface="Calibri"/>
              </a:rPr>
              <a:t>Okul</a:t>
            </a:r>
            <a:r>
              <a:rPr sz="2400" i="1" spc="-44" dirty="0" smtClean="0">
                <a:latin typeface="Calibri"/>
                <a:cs typeface="Calibri"/>
              </a:rPr>
              <a:t> </a:t>
            </a:r>
            <a:r>
              <a:rPr sz="2400" i="1" spc="0" dirty="0" smtClean="0">
                <a:latin typeface="Calibri"/>
                <a:cs typeface="Calibri"/>
              </a:rPr>
              <a:t>önc</a:t>
            </a:r>
            <a:r>
              <a:rPr sz="2400" i="1" spc="4" dirty="0" smtClean="0">
                <a:latin typeface="Calibri"/>
                <a:cs typeface="Calibri"/>
              </a:rPr>
              <a:t>e</a:t>
            </a:r>
            <a:r>
              <a:rPr sz="2400" i="1" spc="0" dirty="0" smtClean="0">
                <a:latin typeface="Calibri"/>
                <a:cs typeface="Calibri"/>
              </a:rPr>
              <a:t>si</a:t>
            </a:r>
            <a:r>
              <a:rPr sz="2400" i="1" spc="-75" dirty="0" smtClean="0">
                <a:latin typeface="Calibri"/>
                <a:cs typeface="Calibri"/>
              </a:rPr>
              <a:t> </a:t>
            </a:r>
            <a:r>
              <a:rPr sz="2400" i="1" spc="4" dirty="0" smtClean="0">
                <a:latin typeface="Calibri"/>
                <a:cs typeface="Calibri"/>
              </a:rPr>
              <a:t>e</a:t>
            </a:r>
            <a:r>
              <a:rPr sz="2400" i="1" spc="0" dirty="0" smtClean="0">
                <a:latin typeface="Calibri"/>
                <a:cs typeface="Calibri"/>
              </a:rPr>
              <a:t>ğitimde</a:t>
            </a:r>
            <a:r>
              <a:rPr sz="2400" i="1" spc="-85" dirty="0" smtClean="0">
                <a:latin typeface="Calibri"/>
                <a:cs typeface="Calibri"/>
              </a:rPr>
              <a:t> </a:t>
            </a:r>
            <a:r>
              <a:rPr sz="2400" i="1" spc="-4" dirty="0" smtClean="0">
                <a:latin typeface="Calibri"/>
                <a:cs typeface="Calibri"/>
              </a:rPr>
              <a:t>y</a:t>
            </a:r>
            <a:r>
              <a:rPr sz="2400" i="1" spc="0" dirty="0" smtClean="0">
                <a:latin typeface="Calibri"/>
                <a:cs typeface="Calibri"/>
              </a:rPr>
              <a:t>a</a:t>
            </a:r>
            <a:r>
              <a:rPr sz="2400" i="1" spc="-4" dirty="0" smtClean="0">
                <a:latin typeface="Calibri"/>
                <a:cs typeface="Calibri"/>
              </a:rPr>
              <a:t>r</a:t>
            </a:r>
            <a:r>
              <a:rPr sz="2400" i="1" spc="0" dirty="0" smtClean="0">
                <a:latin typeface="Calibri"/>
                <a:cs typeface="Calibri"/>
              </a:rPr>
              <a:t>atıcı</a:t>
            </a:r>
            <a:r>
              <a:rPr sz="2400" i="1" spc="-72" dirty="0" smtClean="0">
                <a:latin typeface="Calibri"/>
                <a:cs typeface="Calibri"/>
              </a:rPr>
              <a:t> </a:t>
            </a:r>
            <a:r>
              <a:rPr sz="2400" i="1" spc="0" dirty="0" smtClean="0">
                <a:latin typeface="Calibri"/>
                <a:cs typeface="Calibri"/>
              </a:rPr>
              <a:t>d</a:t>
            </a:r>
            <a:r>
              <a:rPr sz="2400" i="1" spc="4" dirty="0" smtClean="0">
                <a:latin typeface="Calibri"/>
                <a:cs typeface="Calibri"/>
              </a:rPr>
              <a:t>r</a:t>
            </a:r>
            <a:r>
              <a:rPr sz="2400" i="1" spc="0" dirty="0" smtClean="0">
                <a:latin typeface="Calibri"/>
                <a:cs typeface="Calibri"/>
              </a:rPr>
              <a:t>ama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55812" y="1716110"/>
            <a:ext cx="100834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ik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304622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-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7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10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15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k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t</a:t>
            </a:r>
            <a:r>
              <a:rPr sz="4500" spc="4" baseline="2730" dirty="0" smtClean="0">
                <a:latin typeface="Calibri"/>
                <a:cs typeface="Calibri"/>
              </a:rPr>
              <a:t>tak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zu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“</a:t>
            </a:r>
            <a:r>
              <a:rPr sz="3000" spc="-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ç</a:t>
            </a:r>
            <a:r>
              <a:rPr sz="3000" spc="-3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dünü</a:t>
            </a:r>
            <a:r>
              <a:rPr sz="3000" spc="0" dirty="0" smtClean="0">
                <a:latin typeface="Calibri"/>
                <a:cs typeface="Calibri"/>
              </a:rPr>
              <a:t>z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r>
              <a:rPr sz="3000" spc="-5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9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-4" dirty="0" smtClean="0">
                <a:latin typeface="Calibri"/>
                <a:cs typeface="Calibri"/>
              </a:rPr>
              <a:t>nü</a:t>
            </a:r>
            <a:r>
              <a:rPr sz="3000" spc="0" dirty="0" smtClean="0">
                <a:latin typeface="Calibri"/>
                <a:cs typeface="Calibri"/>
              </a:rPr>
              <a:t>z?</a:t>
            </a:r>
            <a:endParaRPr sz="3000">
              <a:latin typeface="Calibri"/>
              <a:cs typeface="Calibri"/>
            </a:endParaRPr>
          </a:p>
          <a:p>
            <a:pPr marL="12700" marR="174885" indent="44958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edi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r>
              <a:rPr sz="3000" spc="-12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3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r>
              <a:rPr sz="3000" spc="-15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3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9" dirty="0" smtClean="0">
                <a:latin typeface="Calibri"/>
                <a:cs typeface="Calibri"/>
              </a:rPr>
              <a:t>?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ye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85721" indent="449580" algn="just">
              <a:lnSpc>
                <a:spcPct val="101623"/>
              </a:lnSpc>
              <a:spcBef>
                <a:spcPts val="10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7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cu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9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kkat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akma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4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176527" y="2090928"/>
            <a:ext cx="2337815" cy="2337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65184" y="784946"/>
            <a:ext cx="881719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mc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2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2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”</a:t>
            </a:r>
            <a:r>
              <a:rPr sz="4500" spc="0" baseline="2730" dirty="0" smtClean="0">
                <a:latin typeface="Calibri"/>
                <a:cs typeface="Calibri"/>
              </a:rPr>
              <a:t>Bu</a:t>
            </a:r>
            <a:r>
              <a:rPr sz="4500" spc="-4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39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5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41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dl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984" y="1251290"/>
            <a:ext cx="106777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ned</a:t>
            </a:r>
            <a:r>
              <a:rPr sz="4500" spc="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r?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9696" y="1251290"/>
            <a:ext cx="83385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7101" y="1251290"/>
            <a:ext cx="56944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90484" y="1251290"/>
            <a:ext cx="6284634" cy="3196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63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ık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r?”</a:t>
            </a:r>
            <a:r>
              <a:rPr sz="4500" spc="-13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0" baseline="2730" dirty="0" smtClean="0">
                <a:latin typeface="Calibri"/>
                <a:cs typeface="Calibri"/>
              </a:rPr>
              <a:t>ye</a:t>
            </a:r>
            <a:r>
              <a:rPr sz="4500" spc="-5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47136" marR="117724" indent="449579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-4" dirty="0" smtClean="0">
                <a:latin typeface="Calibri"/>
                <a:cs typeface="Calibri"/>
              </a:rPr>
              <a:t>tü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r,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447136">
              <a:lnSpc>
                <a:spcPct val="101623"/>
              </a:lnSpc>
              <a:spcBef>
                <a:spcPts val="10"/>
              </a:spcBef>
            </a:pP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9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5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tak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tm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te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6564" y="4490552"/>
            <a:ext cx="89127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i="1" spc="4" baseline="3413" dirty="0" smtClean="0">
                <a:latin typeface="Calibri"/>
                <a:cs typeface="Calibri"/>
              </a:rPr>
              <a:t>Ç</a:t>
            </a:r>
            <a:r>
              <a:rPr sz="3600" i="1" spc="0" baseline="3413" dirty="0" smtClean="0">
                <a:latin typeface="Calibri"/>
                <a:cs typeface="Calibri"/>
              </a:rPr>
              <a:t>iftlikt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ki</a:t>
            </a:r>
            <a:r>
              <a:rPr sz="3600" i="1" spc="-91" baseline="3413" dirty="0" smtClean="0">
                <a:latin typeface="Calibri"/>
                <a:cs typeface="Calibri"/>
              </a:rPr>
              <a:t> </a:t>
            </a:r>
            <a:r>
              <a:rPr sz="3600" i="1" spc="-9" baseline="3413" dirty="0" smtClean="0">
                <a:latin typeface="Calibri"/>
                <a:cs typeface="Calibri"/>
              </a:rPr>
              <a:t>h</a:t>
            </a:r>
            <a:r>
              <a:rPr sz="3600" i="1" spc="0" baseline="3413" dirty="0" smtClean="0">
                <a:latin typeface="Calibri"/>
                <a:cs typeface="Calibri"/>
              </a:rPr>
              <a:t>a</a:t>
            </a:r>
            <a:r>
              <a:rPr sz="3600" i="1" spc="-4" baseline="3413" dirty="0" smtClean="0">
                <a:latin typeface="Calibri"/>
                <a:cs typeface="Calibri"/>
              </a:rPr>
              <a:t>y</a:t>
            </a:r>
            <a:r>
              <a:rPr sz="3600" i="1" spc="0" baseline="3413" dirty="0" smtClean="0">
                <a:latin typeface="Calibri"/>
                <a:cs typeface="Calibri"/>
              </a:rPr>
              <a:t>vanlar</a:t>
            </a:r>
            <a:r>
              <a:rPr sz="3600" i="1" spc="-96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d</a:t>
            </a:r>
            <a:r>
              <a:rPr sz="3600" i="1" spc="-4" baseline="3413" dirty="0" smtClean="0">
                <a:latin typeface="Calibri"/>
                <a:cs typeface="Calibri"/>
              </a:rPr>
              <a:t>r</a:t>
            </a:r>
            <a:r>
              <a:rPr sz="3600" i="1" spc="0" baseline="3413" dirty="0" smtClean="0">
                <a:latin typeface="Calibri"/>
                <a:cs typeface="Calibri"/>
              </a:rPr>
              <a:t>amatik</a:t>
            </a:r>
            <a:r>
              <a:rPr sz="3600" i="1" spc="-88" baseline="3413" dirty="0" smtClean="0">
                <a:latin typeface="Calibri"/>
                <a:cs typeface="Calibri"/>
              </a:rPr>
              <a:t> 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tki</a:t>
            </a:r>
            <a:r>
              <a:rPr sz="3600" i="1" spc="-9" baseline="3413" dirty="0" smtClean="0">
                <a:latin typeface="Calibri"/>
                <a:cs typeface="Calibri"/>
              </a:rPr>
              <a:t>n</a:t>
            </a:r>
            <a:r>
              <a:rPr sz="3600" i="1" spc="0" baseline="3413" dirty="0" smtClean="0">
                <a:latin typeface="Calibri"/>
                <a:cs typeface="Calibri"/>
              </a:rPr>
              <a:t>liğinde</a:t>
            </a:r>
            <a:r>
              <a:rPr sz="3600" i="1" spc="-113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kul</a:t>
            </a:r>
            <a:r>
              <a:rPr sz="3600" i="1" spc="-9" baseline="3413" dirty="0" smtClean="0">
                <a:latin typeface="Calibri"/>
                <a:cs typeface="Calibri"/>
              </a:rPr>
              <a:t>la</a:t>
            </a:r>
            <a:r>
              <a:rPr sz="3600" i="1" spc="0" baseline="3413" dirty="0" smtClean="0">
                <a:latin typeface="Calibri"/>
                <a:cs typeface="Calibri"/>
              </a:rPr>
              <a:t>nılabil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-9" baseline="3413" dirty="0" smtClean="0">
                <a:latin typeface="Calibri"/>
                <a:cs typeface="Calibri"/>
              </a:rPr>
              <a:t>c</a:t>
            </a:r>
            <a:r>
              <a:rPr sz="3600" i="1" spc="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k</a:t>
            </a:r>
            <a:r>
              <a:rPr sz="3600" i="1" spc="-149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maske</a:t>
            </a:r>
            <a:r>
              <a:rPr sz="3600" i="1" spc="-62" baseline="3413" dirty="0" smtClean="0">
                <a:latin typeface="Calibri"/>
                <a:cs typeface="Calibri"/>
              </a:rPr>
              <a:t> </a:t>
            </a:r>
            <a:r>
              <a:rPr sz="3600" i="1" spc="0" baseline="3413" dirty="0" smtClean="0">
                <a:latin typeface="Calibri"/>
                <a:cs typeface="Calibri"/>
              </a:rPr>
              <a:t>ö</a:t>
            </a:r>
            <a:r>
              <a:rPr sz="3600" i="1" spc="4" baseline="3413" dirty="0" smtClean="0">
                <a:latin typeface="Calibri"/>
                <a:cs typeface="Calibri"/>
              </a:rPr>
              <a:t>r</a:t>
            </a:r>
            <a:r>
              <a:rPr sz="3600" i="1" spc="-9" baseline="3413" dirty="0" smtClean="0">
                <a:latin typeface="Calibri"/>
                <a:cs typeface="Calibri"/>
              </a:rPr>
              <a:t>n</a:t>
            </a:r>
            <a:r>
              <a:rPr sz="3600" i="1" spc="-4" baseline="3413" dirty="0" smtClean="0">
                <a:latin typeface="Calibri"/>
                <a:cs typeface="Calibri"/>
              </a:rPr>
              <a:t>e</a:t>
            </a:r>
            <a:r>
              <a:rPr sz="3600" i="1" spc="0" baseline="3413" dirty="0" smtClean="0">
                <a:latin typeface="Calibri"/>
                <a:cs typeface="Calibri"/>
              </a:rPr>
              <a:t>ği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06627" y="783590"/>
            <a:ext cx="9143465" cy="2267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697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mc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2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11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0" baseline="2730" dirty="0" smtClean="0">
                <a:latin typeface="Calibri"/>
                <a:cs typeface="Calibri"/>
              </a:rPr>
              <a:t>ri</a:t>
            </a:r>
            <a:r>
              <a:rPr sz="4500" spc="-9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9" baseline="2730" dirty="0" smtClean="0">
                <a:latin typeface="Calibri"/>
                <a:cs typeface="Calibri"/>
              </a:rPr>
              <a:t>y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4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lg</a:t>
            </a:r>
            <a:r>
              <a:rPr sz="4500" spc="-4" baseline="2730" dirty="0" smtClean="0">
                <a:latin typeface="Calibri"/>
                <a:cs typeface="Calibri"/>
              </a:rPr>
              <a:t>il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4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bi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6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Arial"/>
                <a:cs typeface="Arial"/>
              </a:rPr>
              <a:t>‟</a:t>
            </a:r>
            <a:r>
              <a:rPr sz="3000" spc="-4" dirty="0" smtClean="0">
                <a:latin typeface="Calibri"/>
                <a:cs typeface="Calibri"/>
              </a:rPr>
              <a:t>nı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endParaRPr sz="3000">
              <a:latin typeface="Calibri"/>
              <a:cs typeface="Calibri"/>
            </a:endParaRPr>
          </a:p>
          <a:p>
            <a:pPr marL="12700" marR="69763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1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(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3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Arial"/>
                <a:cs typeface="Arial"/>
              </a:rPr>
              <a:t>‟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Çif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29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r.)</a:t>
            </a:r>
            <a:endParaRPr sz="3000">
              <a:latin typeface="Calibri"/>
              <a:cs typeface="Calibri"/>
            </a:endParaRPr>
          </a:p>
          <a:p>
            <a:pPr marL="12700" marR="250688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nun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ndi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 sor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4808" y="3102109"/>
            <a:ext cx="1772455" cy="1890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25" baseline="2898" dirty="0" smtClean="0">
                <a:latin typeface="Times New Roman"/>
                <a:cs typeface="Times New Roman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Çif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4" baseline="2730" dirty="0" smtClean="0">
                <a:latin typeface="Calibri"/>
                <a:cs typeface="Calibri"/>
              </a:rPr>
              <a:t>kt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Çif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  <a:spcBef>
                <a:spcPts val="19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Çif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Çif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58303" y="3129025"/>
            <a:ext cx="6085252" cy="1863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5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r>
              <a:rPr sz="4500" spc="-55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9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tt</a:t>
            </a:r>
            <a:r>
              <a:rPr sz="4500" spc="-4" baseline="2730" dirty="0" smtClean="0">
                <a:latin typeface="Calibri"/>
                <a:cs typeface="Calibri"/>
              </a:rPr>
              <a:t>ile</a:t>
            </a:r>
            <a:r>
              <a:rPr sz="4500" spc="0" baseline="2730" dirty="0" smtClean="0">
                <a:latin typeface="Calibri"/>
                <a:cs typeface="Calibri"/>
              </a:rPr>
              <a:t>r?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  <a:spcBef>
                <a:spcPts val="7"/>
              </a:spcBef>
            </a:pP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  <a:spcBef>
                <a:spcPts val="150"/>
              </a:spcBef>
            </a:pP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ile</a:t>
            </a:r>
            <a:r>
              <a:rPr sz="3000" spc="0" dirty="0" smtClean="0">
                <a:latin typeface="Calibri"/>
                <a:cs typeface="Calibri"/>
              </a:rPr>
              <a:t>r?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65"/>
              </a:spcBef>
            </a:pP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ine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59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84808" y="5043685"/>
            <a:ext cx="7038814" cy="43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25" baseline="2898" dirty="0" smtClean="0">
                <a:latin typeface="Times New Roman"/>
                <a:cs typeface="Times New Roman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7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66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9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tak</a:t>
            </a:r>
            <a:r>
              <a:rPr sz="4500" spc="-4" baseline="2730" dirty="0" smtClean="0">
                <a:latin typeface="Calibri"/>
                <a:cs typeface="Calibri"/>
              </a:rPr>
              <a:t>li</a:t>
            </a:r>
            <a:r>
              <a:rPr sz="4500" spc="0" baseline="2730" dirty="0" smtClean="0">
                <a:latin typeface="Calibri"/>
                <a:cs typeface="Calibri"/>
              </a:rPr>
              <a:t>t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tm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7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1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di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z?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747" y="797051"/>
            <a:ext cx="2028443" cy="74675"/>
          </a:xfrm>
          <a:custGeom>
            <a:avLst/>
            <a:gdLst/>
            <a:ahLst/>
            <a:cxnLst/>
            <a:rect l="l" t="t" r="r" b="b"/>
            <a:pathLst>
              <a:path w="2028443" h="74675">
                <a:moveTo>
                  <a:pt x="0" y="74675"/>
                </a:moveTo>
                <a:lnTo>
                  <a:pt x="2028443" y="74675"/>
                </a:lnTo>
                <a:lnTo>
                  <a:pt x="202844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80715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80715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747" y="1440179"/>
            <a:ext cx="2028443" cy="74675"/>
          </a:xfrm>
          <a:custGeom>
            <a:avLst/>
            <a:gdLst/>
            <a:ahLst/>
            <a:cxnLst/>
            <a:rect l="l" t="t" r="r" b="b"/>
            <a:pathLst>
              <a:path w="2028443" h="74675">
                <a:moveTo>
                  <a:pt x="0" y="74675"/>
                </a:moveTo>
                <a:lnTo>
                  <a:pt x="2028443" y="74675"/>
                </a:lnTo>
                <a:lnTo>
                  <a:pt x="202844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363979"/>
            <a:ext cx="2028443" cy="74675"/>
          </a:xfrm>
          <a:custGeom>
            <a:avLst/>
            <a:gdLst/>
            <a:ahLst/>
            <a:cxnLst/>
            <a:rect l="l" t="t" r="r" b="b"/>
            <a:pathLst>
              <a:path w="2028443" h="74675">
                <a:moveTo>
                  <a:pt x="0" y="74675"/>
                </a:moveTo>
                <a:lnTo>
                  <a:pt x="2028443" y="74675"/>
                </a:lnTo>
                <a:lnTo>
                  <a:pt x="202844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56915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80715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80715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56915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80715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8965164" cy="412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-4" baseline="2730" dirty="0" smtClean="0">
                <a:latin typeface="Calibri"/>
                <a:cs typeface="Calibri"/>
              </a:rPr>
              <a:t>li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91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16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oz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3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9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ne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25"/>
              </a:spcBef>
            </a:pPr>
            <a:r>
              <a:rPr sz="3000" b="1" spc="0" dirty="0" smtClean="0">
                <a:latin typeface="Calibri"/>
                <a:cs typeface="Calibri"/>
              </a:rPr>
              <a:t>Ö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0" dirty="0" smtClean="0">
                <a:latin typeface="Calibri"/>
                <a:cs typeface="Calibri"/>
              </a:rPr>
              <a:t>ren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115" dirty="0" smtClean="0">
                <a:latin typeface="Calibri"/>
                <a:cs typeface="Calibri"/>
              </a:rPr>
              <a:t> </a:t>
            </a:r>
            <a:r>
              <a:rPr sz="3000" b="1" spc="4" dirty="0" smtClean="0">
                <a:latin typeface="Calibri"/>
                <a:cs typeface="Calibri"/>
              </a:rPr>
              <a:t>s</a:t>
            </a:r>
            <a:r>
              <a:rPr sz="3000" b="1" spc="0" dirty="0" smtClean="0">
                <a:latin typeface="Calibri"/>
                <a:cs typeface="Calibri"/>
              </a:rPr>
              <a:t>üre</a:t>
            </a:r>
            <a:r>
              <a:rPr sz="3000" b="1" spc="4" dirty="0" smtClean="0">
                <a:latin typeface="Calibri"/>
                <a:cs typeface="Calibri"/>
              </a:rPr>
              <a:t>c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ını</a:t>
            </a:r>
            <a:r>
              <a:rPr sz="3000" spc="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edeb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ld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2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”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beni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5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9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4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endParaRPr sz="3000">
              <a:latin typeface="Calibri"/>
              <a:cs typeface="Calibri"/>
            </a:endParaRPr>
          </a:p>
          <a:p>
            <a:pPr marL="12700" marR="653039">
              <a:lnSpc>
                <a:spcPct val="101623"/>
              </a:lnSpc>
            </a:pP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oz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inde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z.</a:t>
            </a:r>
            <a:r>
              <a:rPr sz="3000" spc="-16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8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 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acağ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ün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5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se söy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1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9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ğıd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yö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13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2181605" cy="74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8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1727"/>
            <a:ext cx="74676" cy="567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223" y="871727"/>
            <a:ext cx="2031491" cy="492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23">
              <a:lnSpc>
                <a:spcPct val="101725"/>
              </a:lnSpc>
              <a:spcBef>
                <a:spcPts val="95"/>
              </a:spcBef>
            </a:pPr>
            <a:r>
              <a:rPr sz="3000" b="1" dirty="0" smtClean="0">
                <a:solidFill>
                  <a:srgbClr val="FFFFFF"/>
                </a:solidFill>
                <a:latin typeface="Calibri"/>
                <a:cs typeface="Calibri"/>
              </a:rPr>
              <a:t>     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9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8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0715" y="871727"/>
            <a:ext cx="75437" cy="567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756153" y="871727"/>
            <a:ext cx="75437" cy="567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223" y="1363979"/>
            <a:ext cx="2031491" cy="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3"/>
              </a:spcBef>
            </a:pPr>
            <a:endParaRPr sz="55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76486"/>
            <a:ext cx="9248998" cy="42356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0880" marR="57063">
              <a:lnSpc>
                <a:spcPts val="3370"/>
              </a:lnSpc>
              <a:spcBef>
                <a:spcPts val="168"/>
              </a:spcBef>
            </a:pPr>
            <a:r>
              <a:rPr sz="4500" baseline="2720" dirty="0" smtClean="0">
                <a:latin typeface="Symbol"/>
                <a:cs typeface="Symbol"/>
              </a:rPr>
              <a:t></a:t>
            </a:r>
            <a:r>
              <a:rPr sz="4500" spc="-325" baseline="2898" dirty="0" smtClean="0">
                <a:latin typeface="Times New Roman"/>
                <a:cs typeface="Times New Roman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67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el</a:t>
            </a:r>
            <a:r>
              <a:rPr sz="4500" spc="4" baseline="2730" dirty="0" smtClean="0">
                <a:latin typeface="Calibri"/>
                <a:cs typeface="Calibri"/>
              </a:rPr>
              <a:t>im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v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ozu</a:t>
            </a:r>
            <a:r>
              <a:rPr sz="4500" spc="-115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9" baseline="2730" dirty="0" smtClean="0">
                <a:latin typeface="Calibri"/>
                <a:cs typeface="Calibri"/>
              </a:rPr>
              <a:t>ş</a:t>
            </a:r>
            <a:r>
              <a:rPr sz="4500" spc="4" baseline="2730" dirty="0" smtClean="0">
                <a:latin typeface="Calibri"/>
                <a:cs typeface="Calibri"/>
              </a:rPr>
              <a:t>ağ</a:t>
            </a:r>
            <a:r>
              <a:rPr sz="4500" spc="0" baseline="2730" dirty="0" smtClean="0">
                <a:latin typeface="Calibri"/>
                <a:cs typeface="Calibri"/>
              </a:rPr>
              <a:t>ı</a:t>
            </a:r>
            <a:r>
              <a:rPr sz="4500" spc="-6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ka</a:t>
            </a:r>
            <a:r>
              <a:rPr sz="4500" spc="0" baseline="2730" dirty="0" smtClean="0">
                <a:latin typeface="Calibri"/>
                <a:cs typeface="Calibri"/>
              </a:rPr>
              <a:t>rı</a:t>
            </a:r>
            <a:r>
              <a:rPr sz="4500" spc="-7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llı</a:t>
            </a:r>
            <a:r>
              <a:rPr sz="4500" spc="0" baseline="2730" dirty="0" smtClean="0">
                <a:latin typeface="Calibri"/>
                <a:cs typeface="Calibri"/>
              </a:rPr>
              <a:t>yor</a:t>
            </a:r>
            <a:r>
              <a:rPr sz="4500" spc="4" baseline="2730" dirty="0" smtClean="0">
                <a:latin typeface="Calibri"/>
                <a:cs typeface="Calibri"/>
              </a:rPr>
              <a:t>um</a:t>
            </a:r>
            <a:r>
              <a:rPr sz="4500" spc="0" baseline="273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690880" marR="57063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ozu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44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llı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4" dirty="0" smtClean="0">
                <a:latin typeface="Calibri"/>
                <a:cs typeface="Calibri"/>
              </a:rPr>
              <a:t>um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690880" marR="57063">
              <a:lnSpc>
                <a:spcPts val="3815"/>
              </a:lnSpc>
              <a:spcBef>
                <a:spcPts val="19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ozu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rs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5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4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llı</a:t>
            </a:r>
            <a:r>
              <a:rPr sz="3000" spc="0" dirty="0" smtClean="0">
                <a:latin typeface="Calibri"/>
                <a:cs typeface="Calibri"/>
              </a:rPr>
              <a:t>yo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919479" marR="1035513" indent="-228599">
              <a:lnSpc>
                <a:spcPts val="3660"/>
              </a:lnSpc>
              <a:spcBef>
                <a:spcPts val="87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oz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ıldı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a s</a:t>
            </a:r>
            <a:r>
              <a:rPr sz="3000" spc="4" dirty="0" smtClean="0">
                <a:latin typeface="Calibri"/>
                <a:cs typeface="Calibri"/>
              </a:rPr>
              <a:t>aç</a:t>
            </a:r>
            <a:r>
              <a:rPr sz="3000" spc="-4" dirty="0" smtClean="0">
                <a:latin typeface="Calibri"/>
                <a:cs typeface="Calibri"/>
              </a:rPr>
              <a:t>ıldı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690880" marR="57063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ci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”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dü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endParaRPr sz="3000">
              <a:latin typeface="Calibri"/>
              <a:cs typeface="Calibri"/>
            </a:endParaRPr>
          </a:p>
          <a:p>
            <a:pPr marL="919479" marR="57063">
              <a:lnSpc>
                <a:spcPts val="3660"/>
              </a:lnSpc>
              <a:spcBef>
                <a:spcPts val="183"/>
              </a:spcBef>
            </a:pP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r,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undu</a:t>
            </a:r>
            <a:r>
              <a:rPr sz="3000" spc="4" dirty="0" smtClean="0">
                <a:latin typeface="Calibri"/>
                <a:cs typeface="Calibri"/>
              </a:rPr>
              <a:t>ğu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16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oz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tek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34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10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61190" cy="2732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97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6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63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ç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2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nın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6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ide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k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z</a:t>
            </a:r>
            <a:r>
              <a:rPr sz="4500" spc="-4" baseline="2730" dirty="0" smtClean="0">
                <a:latin typeface="Calibri"/>
                <a:cs typeface="Calibri"/>
              </a:rPr>
              <a:t>un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 marR="57063">
              <a:lnSpc>
                <a:spcPct val="101725"/>
              </a:lnSpc>
            </a:pP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Do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un</a:t>
            </a:r>
            <a:r>
              <a:rPr sz="3000" spc="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16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oza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4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alı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undu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: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i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oz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oy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-1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ağ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ap</a:t>
            </a:r>
            <a:r>
              <a:rPr sz="3000" spc="4" dirty="0" smtClean="0">
                <a:latin typeface="Calibri"/>
                <a:cs typeface="Calibri"/>
              </a:rPr>
              <a:t>att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.”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001602" cy="32989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mc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3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tk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ği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1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so</a:t>
            </a:r>
            <a:r>
              <a:rPr sz="4500" spc="-4" baseline="2730" dirty="0" smtClean="0">
                <a:latin typeface="Calibri"/>
                <a:cs typeface="Calibri"/>
              </a:rPr>
              <a:t>nun</a:t>
            </a:r>
            <a:r>
              <a:rPr sz="4500" spc="50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4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ş</a:t>
            </a:r>
            <a:r>
              <a:rPr sz="4500" spc="-4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ıd</a:t>
            </a:r>
            <a:r>
              <a:rPr sz="4500" spc="4" baseline="2730" dirty="0" smtClean="0">
                <a:latin typeface="Calibri"/>
                <a:cs typeface="Calibri"/>
              </a:rPr>
              <a:t>ak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de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4" baseline="2730" dirty="0" smtClean="0">
                <a:latin typeface="Calibri"/>
                <a:cs typeface="Calibri"/>
              </a:rPr>
              <a:t>e</a:t>
            </a:r>
            <a:r>
              <a:rPr sz="4500" spc="-4" baseline="2730" dirty="0" smtClean="0">
                <a:latin typeface="Calibri"/>
                <a:cs typeface="Calibri"/>
              </a:rPr>
              <a:t>ndi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m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ct val="101725"/>
              </a:lnSpc>
            </a:pP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r:</a:t>
            </a:r>
            <a:endParaRPr sz="3000">
              <a:latin typeface="Calibri"/>
              <a:cs typeface="Calibri"/>
            </a:endParaRPr>
          </a:p>
          <a:p>
            <a:pPr marL="690880" marR="57150">
              <a:lnSpc>
                <a:spcPts val="3815"/>
              </a:lnSpc>
              <a:spcBef>
                <a:spcPts val="19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oz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inde</a:t>
            </a:r>
            <a:r>
              <a:rPr sz="3000" spc="1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9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</a:t>
            </a:r>
            <a:r>
              <a:rPr sz="3000" spc="4" dirty="0" smtClean="0">
                <a:latin typeface="Calibri"/>
                <a:cs typeface="Calibri"/>
              </a:rPr>
              <a:t>un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z?</a:t>
            </a:r>
            <a:endParaRPr sz="3000">
              <a:latin typeface="Calibri"/>
              <a:cs typeface="Calibri"/>
            </a:endParaRPr>
          </a:p>
          <a:p>
            <a:pPr marL="690880" marR="57150">
              <a:lnSpc>
                <a:spcPts val="3815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l</a:t>
            </a:r>
            <a:r>
              <a:rPr sz="3000" spc="-5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ini</a:t>
            </a:r>
            <a:r>
              <a:rPr sz="3000" spc="0" dirty="0" smtClean="0">
                <a:latin typeface="Calibri"/>
                <a:cs typeface="Calibri"/>
              </a:rPr>
              <a:t>z?</a:t>
            </a:r>
            <a:endParaRPr sz="3000">
              <a:latin typeface="Calibri"/>
              <a:cs typeface="Calibri"/>
            </a:endParaRPr>
          </a:p>
          <a:p>
            <a:pPr marL="690880" marR="57150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6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z?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ed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690880" marR="57150">
              <a:lnSpc>
                <a:spcPts val="3815"/>
              </a:lnSpc>
              <a:spcBef>
                <a:spcPts val="190"/>
              </a:spcBef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oz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9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9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unu</a:t>
            </a:r>
            <a:r>
              <a:rPr sz="3000" spc="0" dirty="0" smtClean="0">
                <a:latin typeface="Calibri"/>
                <a:cs typeface="Calibri"/>
              </a:rPr>
              <a:t>za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690880" marR="57150">
              <a:lnSpc>
                <a:spcPct val="102091"/>
              </a:lnSpc>
            </a:pPr>
            <a:r>
              <a:rPr sz="3000" dirty="0" smtClean="0">
                <a:latin typeface="Symbol"/>
                <a:cs typeface="Symbol"/>
              </a:rPr>
              <a:t></a:t>
            </a:r>
            <a:r>
              <a:rPr sz="3000" spc="-32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4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oz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7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1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2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du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0747" y="873251"/>
            <a:ext cx="2034539" cy="489203"/>
          </a:xfrm>
          <a:custGeom>
            <a:avLst/>
            <a:gdLst/>
            <a:ahLst/>
            <a:cxnLst/>
            <a:rect l="l" t="t" r="r" b="b"/>
            <a:pathLst>
              <a:path w="2034539" h="489203">
                <a:moveTo>
                  <a:pt x="0" y="489203"/>
                </a:moveTo>
                <a:lnTo>
                  <a:pt x="2034539" y="489203"/>
                </a:lnTo>
                <a:lnTo>
                  <a:pt x="2034539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547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" y="797051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7" y="797051"/>
            <a:ext cx="2034539" cy="74675"/>
          </a:xfrm>
          <a:custGeom>
            <a:avLst/>
            <a:gdLst/>
            <a:ahLst/>
            <a:cxnLst/>
            <a:rect l="l" t="t" r="r" b="b"/>
            <a:pathLst>
              <a:path w="2034539" h="74675">
                <a:moveTo>
                  <a:pt x="0" y="74675"/>
                </a:moveTo>
                <a:lnTo>
                  <a:pt x="2034539" y="74675"/>
                </a:lnTo>
                <a:lnTo>
                  <a:pt x="203453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86811" y="797051"/>
            <a:ext cx="0" cy="74676"/>
          </a:xfrm>
          <a:custGeom>
            <a:avLst/>
            <a:gdLst/>
            <a:ahLst/>
            <a:cxnLst/>
            <a:rect l="l" t="t" r="r" b="b"/>
            <a:pathLst>
              <a:path h="74676">
                <a:moveTo>
                  <a:pt x="0" y="74676"/>
                </a:move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86811" y="797051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47" y="1363979"/>
            <a:ext cx="74676" cy="74675"/>
          </a:xfrm>
          <a:custGeom>
            <a:avLst/>
            <a:gdLst/>
            <a:ahLst/>
            <a:cxnLst/>
            <a:rect l="l" t="t" r="r" b="b"/>
            <a:pathLst>
              <a:path w="74676" h="74675">
                <a:moveTo>
                  <a:pt x="0" y="74675"/>
                </a:moveTo>
                <a:lnTo>
                  <a:pt x="74676" y="74675"/>
                </a:lnTo>
                <a:lnTo>
                  <a:pt x="74676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747" y="1440179"/>
            <a:ext cx="2034539" cy="74675"/>
          </a:xfrm>
          <a:custGeom>
            <a:avLst/>
            <a:gdLst/>
            <a:ahLst/>
            <a:cxnLst/>
            <a:rect l="l" t="t" r="r" b="b"/>
            <a:pathLst>
              <a:path w="2034539" h="74675">
                <a:moveTo>
                  <a:pt x="0" y="74675"/>
                </a:moveTo>
                <a:lnTo>
                  <a:pt x="2034539" y="74675"/>
                </a:lnTo>
                <a:lnTo>
                  <a:pt x="203453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747" y="1363979"/>
            <a:ext cx="2034539" cy="74675"/>
          </a:xfrm>
          <a:custGeom>
            <a:avLst/>
            <a:gdLst/>
            <a:ahLst/>
            <a:cxnLst/>
            <a:rect l="l" t="t" r="r" b="b"/>
            <a:pathLst>
              <a:path w="2034539" h="74675">
                <a:moveTo>
                  <a:pt x="0" y="74675"/>
                </a:moveTo>
                <a:lnTo>
                  <a:pt x="2034539" y="74675"/>
                </a:lnTo>
                <a:lnTo>
                  <a:pt x="2034539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63011" y="1363979"/>
            <a:ext cx="74675" cy="76200"/>
          </a:xfrm>
          <a:custGeom>
            <a:avLst/>
            <a:gdLst/>
            <a:ahLst/>
            <a:cxnLst/>
            <a:rect l="l" t="t" r="r" b="b"/>
            <a:pathLst>
              <a:path w="74675" h="76200">
                <a:moveTo>
                  <a:pt x="0" y="76200"/>
                </a:moveTo>
                <a:lnTo>
                  <a:pt x="74675" y="76200"/>
                </a:lnTo>
                <a:lnTo>
                  <a:pt x="7467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86811" y="1440179"/>
            <a:ext cx="150875" cy="74675"/>
          </a:xfrm>
          <a:custGeom>
            <a:avLst/>
            <a:gdLst/>
            <a:ahLst/>
            <a:cxnLst/>
            <a:rect l="l" t="t" r="r" b="b"/>
            <a:pathLst>
              <a:path w="150875" h="74675">
                <a:moveTo>
                  <a:pt x="0" y="74675"/>
                </a:moveTo>
                <a:lnTo>
                  <a:pt x="150875" y="74675"/>
                </a:lnTo>
                <a:lnTo>
                  <a:pt x="1508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86811" y="1363979"/>
            <a:ext cx="74675" cy="74675"/>
          </a:xfrm>
          <a:custGeom>
            <a:avLst/>
            <a:gdLst/>
            <a:ahLst/>
            <a:cxnLst/>
            <a:rect l="l" t="t" r="r" b="b"/>
            <a:pathLst>
              <a:path w="74675" h="74675">
                <a:moveTo>
                  <a:pt x="0" y="74675"/>
                </a:moveTo>
                <a:lnTo>
                  <a:pt x="74675" y="74675"/>
                </a:lnTo>
                <a:lnTo>
                  <a:pt x="74675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547" y="873251"/>
            <a:ext cx="74676" cy="489203"/>
          </a:xfrm>
          <a:custGeom>
            <a:avLst/>
            <a:gdLst/>
            <a:ahLst/>
            <a:cxnLst/>
            <a:rect l="l" t="t" r="r" b="b"/>
            <a:pathLst>
              <a:path w="74676" h="489203">
                <a:moveTo>
                  <a:pt x="0" y="489203"/>
                </a:moveTo>
                <a:lnTo>
                  <a:pt x="74676" y="489203"/>
                </a:lnTo>
                <a:lnTo>
                  <a:pt x="74676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63011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86811" y="873251"/>
            <a:ext cx="74675" cy="489203"/>
          </a:xfrm>
          <a:custGeom>
            <a:avLst/>
            <a:gdLst/>
            <a:ahLst/>
            <a:cxnLst/>
            <a:rect l="l" t="t" r="r" b="b"/>
            <a:pathLst>
              <a:path w="74675" h="489203">
                <a:moveTo>
                  <a:pt x="0" y="489203"/>
                </a:moveTo>
                <a:lnTo>
                  <a:pt x="74675" y="489203"/>
                </a:lnTo>
                <a:lnTo>
                  <a:pt x="74675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627" y="1580641"/>
            <a:ext cx="9076793" cy="2265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0" baseline="2730" dirty="0" smtClean="0">
                <a:latin typeface="Calibri"/>
                <a:cs typeface="Calibri"/>
              </a:rPr>
              <a:t>E</a:t>
            </a:r>
            <a:r>
              <a:rPr sz="4500" b="1" spc="4" baseline="2730" dirty="0" smtClean="0">
                <a:latin typeface="Calibri"/>
                <a:cs typeface="Calibri"/>
              </a:rPr>
              <a:t>t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n</a:t>
            </a:r>
            <a:r>
              <a:rPr sz="4500" b="1" spc="4" baseline="2730" dirty="0" smtClean="0">
                <a:latin typeface="Calibri"/>
                <a:cs typeface="Calibri"/>
              </a:rPr>
              <a:t>l</a:t>
            </a:r>
            <a:r>
              <a:rPr sz="4500" b="1" spc="-4" baseline="2730" dirty="0" smtClean="0">
                <a:latin typeface="Calibri"/>
                <a:cs typeface="Calibri"/>
              </a:rPr>
              <a:t>i</a:t>
            </a:r>
            <a:r>
              <a:rPr sz="4500" b="1" spc="0" baseline="2730" dirty="0" smtClean="0">
                <a:latin typeface="Calibri"/>
                <a:cs typeface="Calibri"/>
              </a:rPr>
              <a:t>k</a:t>
            </a:r>
            <a:r>
              <a:rPr sz="4500" b="1" spc="-91" baseline="2730" dirty="0" smtClean="0">
                <a:latin typeface="Calibri"/>
                <a:cs typeface="Calibri"/>
              </a:rPr>
              <a:t> </a:t>
            </a:r>
            <a:r>
              <a:rPr sz="4500" b="1" spc="4" baseline="2730" dirty="0" smtClean="0">
                <a:latin typeface="Calibri"/>
                <a:cs typeface="Calibri"/>
              </a:rPr>
              <a:t>A</a:t>
            </a:r>
            <a:r>
              <a:rPr sz="4500" b="1" spc="0" baseline="2730" dirty="0" smtClean="0">
                <a:latin typeface="Calibri"/>
                <a:cs typeface="Calibri"/>
              </a:rPr>
              <a:t>d</a:t>
            </a:r>
            <a:r>
              <a:rPr sz="4500" b="1" spc="-4" baseline="2730" dirty="0" smtClean="0">
                <a:latin typeface="Calibri"/>
                <a:cs typeface="Calibri"/>
              </a:rPr>
              <a:t>ı</a:t>
            </a:r>
            <a:r>
              <a:rPr sz="4500" b="1" spc="0" baseline="2730" dirty="0" smtClean="0">
                <a:latin typeface="Calibri"/>
                <a:cs typeface="Calibri"/>
              </a:rPr>
              <a:t>:</a:t>
            </a:r>
            <a:r>
              <a:rPr sz="4500" b="1" spc="-29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y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i</a:t>
            </a:r>
            <a:r>
              <a:rPr sz="4500" spc="-69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şv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şe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25"/>
              </a:spcBef>
            </a:pPr>
            <a:r>
              <a:rPr sz="3000" b="1" spc="0" dirty="0" smtClean="0">
                <a:latin typeface="Calibri"/>
                <a:cs typeface="Calibri"/>
              </a:rPr>
              <a:t>Ö</a:t>
            </a:r>
            <a:r>
              <a:rPr sz="3000" b="1" spc="4" dirty="0" smtClean="0">
                <a:latin typeface="Calibri"/>
                <a:cs typeface="Calibri"/>
              </a:rPr>
              <a:t>ğ</a:t>
            </a:r>
            <a:r>
              <a:rPr sz="3000" b="1" spc="0" dirty="0" smtClean="0">
                <a:latin typeface="Calibri"/>
                <a:cs typeface="Calibri"/>
              </a:rPr>
              <a:t>ren</a:t>
            </a:r>
            <a:r>
              <a:rPr sz="3000" b="1" spc="-4" dirty="0" smtClean="0">
                <a:latin typeface="Calibri"/>
                <a:cs typeface="Calibri"/>
              </a:rPr>
              <a:t>m</a:t>
            </a:r>
            <a:r>
              <a:rPr sz="3000" b="1" spc="0" dirty="0" smtClean="0">
                <a:latin typeface="Calibri"/>
                <a:cs typeface="Calibri"/>
              </a:rPr>
              <a:t>e</a:t>
            </a:r>
            <a:r>
              <a:rPr sz="3000" b="1" spc="-115" dirty="0" smtClean="0">
                <a:latin typeface="Calibri"/>
                <a:cs typeface="Calibri"/>
              </a:rPr>
              <a:t> </a:t>
            </a:r>
            <a:r>
              <a:rPr sz="3000" b="1" spc="0" dirty="0" smtClean="0">
                <a:latin typeface="Calibri"/>
                <a:cs typeface="Calibri"/>
              </a:rPr>
              <a:t>Süre</a:t>
            </a:r>
            <a:r>
              <a:rPr sz="3000" b="1" spc="4" dirty="0" smtClean="0">
                <a:latin typeface="Calibri"/>
                <a:cs typeface="Calibri"/>
              </a:rPr>
              <a:t>c</a:t>
            </a:r>
            <a:r>
              <a:rPr sz="3000" b="1" spc="-4" dirty="0" smtClean="0">
                <a:latin typeface="Calibri"/>
                <a:cs typeface="Calibri"/>
              </a:rPr>
              <a:t>i</a:t>
            </a:r>
            <a:r>
              <a:rPr sz="3000" b="1" spc="0" dirty="0" smtClean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12700" indent="449580">
              <a:lnSpc>
                <a:spcPct val="101623"/>
              </a:lnSpc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6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re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ind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r>
              <a:rPr sz="3000" spc="-6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95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ala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9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0" dirty="0" smtClean="0">
                <a:latin typeface="Calibri"/>
                <a:cs typeface="Calibri"/>
              </a:rPr>
              <a:t>oş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7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3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bu</a:t>
            </a:r>
            <a:r>
              <a:rPr sz="3000" spc="4" dirty="0" smtClean="0">
                <a:latin typeface="Calibri"/>
                <a:cs typeface="Calibri"/>
              </a:rPr>
              <a:t>nla</a:t>
            </a:r>
            <a:r>
              <a:rPr sz="3000" spc="0" dirty="0" smtClean="0">
                <a:latin typeface="Calibri"/>
                <a:cs typeface="Calibri"/>
              </a:rPr>
              <a:t>rı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0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ull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23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547" y="797051"/>
            <a:ext cx="2187701" cy="75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4"/>
              </a:spcBef>
            </a:pPr>
            <a:endParaRPr sz="550"/>
          </a:p>
        </p:txBody>
      </p:sp>
      <p:sp>
        <p:nvSpPr>
          <p:cNvPr id="6" name="object 6"/>
          <p:cNvSpPr txBox="1"/>
          <p:nvPr/>
        </p:nvSpPr>
        <p:spPr>
          <a:xfrm>
            <a:off x="574547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985" y="872489"/>
            <a:ext cx="2036063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8922">
              <a:lnSpc>
                <a:spcPct val="101725"/>
              </a:lnSpc>
              <a:spcBef>
                <a:spcPts val="90"/>
              </a:spcBef>
            </a:pP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9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6049" y="872489"/>
            <a:ext cx="761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762249" y="872489"/>
            <a:ext cx="7543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9985" y="1363217"/>
            <a:ext cx="2036063" cy="7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9"/>
              </a:spcBef>
            </a:pPr>
            <a:endParaRPr sz="55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8883685" cy="3663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mc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30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ra</a:t>
            </a:r>
            <a:r>
              <a:rPr sz="4500" spc="-54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ve</a:t>
            </a:r>
            <a:r>
              <a:rPr sz="4500" spc="-28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p</a:t>
            </a:r>
            <a:r>
              <a:rPr sz="4500" spc="0" baseline="2730" dirty="0" smtClean="0">
                <a:latin typeface="Calibri"/>
                <a:cs typeface="Calibri"/>
              </a:rPr>
              <a:t>oş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9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l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18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k</a:t>
            </a:r>
            <a:r>
              <a:rPr sz="4500" spc="-4" baseline="2730" dirty="0" smtClean="0">
                <a:latin typeface="Calibri"/>
                <a:cs typeface="Calibri"/>
              </a:rPr>
              <a:t>ull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ı</a:t>
            </a:r>
            <a:r>
              <a:rPr sz="4500" spc="-4" baseline="2730" dirty="0" smtClean="0">
                <a:latin typeface="Calibri"/>
                <a:cs typeface="Calibri"/>
              </a:rPr>
              <a:t>ld</a:t>
            </a:r>
            <a:r>
              <a:rPr sz="4500" spc="4" baseline="2730" dirty="0" smtClean="0">
                <a:latin typeface="Calibri"/>
                <a:cs typeface="Calibri"/>
              </a:rPr>
              <a:t>ığ</a:t>
            </a:r>
            <a:r>
              <a:rPr sz="4500" spc="-4" baseline="2730" dirty="0" smtClean="0">
                <a:latin typeface="Calibri"/>
                <a:cs typeface="Calibri"/>
              </a:rPr>
              <a:t>ın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ili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9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pl</a:t>
            </a:r>
            <a:r>
              <a:rPr sz="3000" spc="19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rı</a:t>
            </a:r>
            <a:r>
              <a:rPr sz="3000" spc="-10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ld</a:t>
            </a:r>
            <a:r>
              <a:rPr sz="3000" spc="4" dirty="0" smtClean="0">
                <a:latin typeface="Calibri"/>
                <a:cs typeface="Calibri"/>
              </a:rPr>
              <a:t>ıkta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-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6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“A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z</a:t>
            </a:r>
            <a:r>
              <a:rPr sz="3000" spc="-12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?</a:t>
            </a:r>
            <a:r>
              <a:rPr sz="3000" spc="-13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7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r?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yor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r? S</a:t>
            </a:r>
            <a:r>
              <a:rPr sz="3000" spc="4" dirty="0" smtClean="0">
                <a:latin typeface="Calibri"/>
                <a:cs typeface="Calibri"/>
              </a:rPr>
              <a:t>at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ıl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da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4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7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1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r?</a:t>
            </a:r>
            <a:r>
              <a:rPr sz="3000" spc="-5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7" dirty="0" smtClean="0">
                <a:latin typeface="Calibri"/>
                <a:cs typeface="Calibri"/>
              </a:rPr>
              <a:t> </a:t>
            </a:r>
            <a:r>
              <a:rPr sz="3000" spc="-1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ele</a:t>
            </a:r>
            <a:r>
              <a:rPr sz="3000" spc="0" dirty="0" smtClean="0">
                <a:latin typeface="Calibri"/>
                <a:cs typeface="Calibri"/>
              </a:rPr>
              <a:t>r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</a:t>
            </a:r>
            <a:r>
              <a:rPr sz="3000" spc="0" dirty="0" smtClean="0">
                <a:latin typeface="Calibri"/>
                <a:cs typeface="Calibri"/>
              </a:rPr>
              <a:t>yor?”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k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b</a:t>
            </a:r>
            <a:r>
              <a:rPr sz="3000" spc="-4" dirty="0" smtClean="0">
                <a:latin typeface="Calibri"/>
                <a:cs typeface="Calibri"/>
              </a:rPr>
              <a:t>eli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len</a:t>
            </a:r>
            <a:r>
              <a:rPr sz="3000" spc="14" dirty="0" smtClean="0">
                <a:latin typeface="Calibri"/>
                <a:cs typeface="Calibri"/>
              </a:rPr>
              <a:t>m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e 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dı</a:t>
            </a:r>
            <a:r>
              <a:rPr sz="3000" spc="4" dirty="0" smtClean="0">
                <a:latin typeface="Calibri"/>
                <a:cs typeface="Calibri"/>
              </a:rPr>
              <a:t>mc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lu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12700" marR="439121" indent="449580">
              <a:lnSpc>
                <a:spcPct val="101623"/>
              </a:lnSpc>
              <a:spcBef>
                <a:spcPts val="10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3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66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10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44" dirty="0" smtClean="0">
                <a:latin typeface="Calibri"/>
                <a:cs typeface="Calibri"/>
              </a:rPr>
              <a:t>e</a:t>
            </a:r>
            <a:r>
              <a:rPr sz="3000" spc="-14" dirty="0" smtClean="0">
                <a:latin typeface="Calibri"/>
                <a:cs typeface="Calibri"/>
              </a:rPr>
              <a:t>d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4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 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9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os</a:t>
            </a:r>
            <a:r>
              <a:rPr sz="3000" spc="-4" dirty="0" smtClean="0">
                <a:latin typeface="Calibri"/>
                <a:cs typeface="Calibri"/>
              </a:rPr>
              <a:t>tü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ü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783590"/>
            <a:ext cx="9213917" cy="412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2280" marR="57063">
              <a:lnSpc>
                <a:spcPts val="3155"/>
              </a:lnSpc>
              <a:spcBef>
                <a:spcPts val="157"/>
              </a:spcBef>
            </a:pPr>
            <a:r>
              <a:rPr sz="4500" b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ğ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4" baseline="2730" dirty="0" smtClean="0">
                <a:latin typeface="Calibri"/>
                <a:cs typeface="Calibri"/>
              </a:rPr>
              <a:t>mc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,</a:t>
            </a:r>
            <a:r>
              <a:rPr sz="4500" spc="-130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lı</a:t>
            </a:r>
            <a:r>
              <a:rPr sz="4500" spc="0" baseline="2730" dirty="0" smtClean="0">
                <a:latin typeface="Calibri"/>
                <a:cs typeface="Calibri"/>
              </a:rPr>
              <a:t>şv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9" baseline="2730" dirty="0" smtClean="0">
                <a:latin typeface="Calibri"/>
                <a:cs typeface="Calibri"/>
              </a:rPr>
              <a:t>ş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12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g</a:t>
            </a:r>
            <a:r>
              <a:rPr sz="4500" spc="-4" baseline="2730" dirty="0" smtClean="0">
                <a:latin typeface="Calibri"/>
                <a:cs typeface="Calibri"/>
              </a:rPr>
              <a:t>ele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le</a:t>
            </a:r>
            <a:r>
              <a:rPr sz="4500" spc="9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l</a:t>
            </a:r>
            <a:r>
              <a:rPr sz="4500" spc="0" baseline="2730" dirty="0" smtClean="0">
                <a:latin typeface="Calibri"/>
                <a:cs typeface="Calibri"/>
              </a:rPr>
              <a:t>e</a:t>
            </a:r>
            <a:r>
              <a:rPr sz="4500" spc="-120" baseline="2730" dirty="0" smtClean="0">
                <a:latin typeface="Calibri"/>
                <a:cs typeface="Calibri"/>
              </a:rPr>
              <a:t> 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4" baseline="2730" dirty="0" smtClean="0">
                <a:latin typeface="Calibri"/>
                <a:cs typeface="Calibri"/>
              </a:rPr>
              <a:t>at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c</a:t>
            </a:r>
            <a:r>
              <a:rPr sz="4500" spc="-4" baseline="2730" dirty="0" smtClean="0">
                <a:latin typeface="Calibri"/>
                <a:cs typeface="Calibri"/>
              </a:rPr>
              <a:t>ıl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n</a:t>
            </a:r>
            <a:r>
              <a:rPr sz="4500" spc="-116" baseline="2730" dirty="0" smtClean="0">
                <a:latin typeface="Calibri"/>
                <a:cs typeface="Calibri"/>
              </a:rPr>
              <a:t> 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4" baseline="2730" dirty="0" smtClean="0">
                <a:latin typeface="Calibri"/>
                <a:cs typeface="Calibri"/>
              </a:rPr>
              <a:t>n</a:t>
            </a:r>
            <a:r>
              <a:rPr sz="4500" spc="-4" baseline="2730" dirty="0" smtClean="0">
                <a:latin typeface="Calibri"/>
                <a:cs typeface="Calibri"/>
              </a:rPr>
              <a:t>d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103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n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ı</a:t>
            </a:r>
            <a:r>
              <a:rPr sz="4500" spc="0" baseline="2730" dirty="0" smtClean="0">
                <a:latin typeface="Calibri"/>
                <a:cs typeface="Calibri"/>
              </a:rPr>
              <a:t>l</a:t>
            </a:r>
            <a:endParaRPr sz="3000">
              <a:latin typeface="Calibri"/>
              <a:cs typeface="Calibri"/>
            </a:endParaRPr>
          </a:p>
          <a:p>
            <a:pPr marL="12700" marR="376271">
              <a:lnSpc>
                <a:spcPct val="101623"/>
              </a:lnSpc>
            </a:pPr>
            <a:r>
              <a:rPr sz="3000" spc="-4" dirty="0" smtClean="0">
                <a:latin typeface="Calibri"/>
                <a:cs typeface="Calibri"/>
              </a:rPr>
              <a:t>bi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3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nu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10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ebile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ği</a:t>
            </a:r>
            <a:r>
              <a:rPr sz="3000" spc="-4" dirty="0" smtClean="0">
                <a:latin typeface="Calibri"/>
                <a:cs typeface="Calibri"/>
              </a:rPr>
              <a:t>ni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6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ap</a:t>
            </a:r>
            <a:r>
              <a:rPr sz="3000" spc="-4" dirty="0" smtClean="0">
                <a:latin typeface="Calibri"/>
                <a:cs typeface="Calibri"/>
              </a:rPr>
              <a:t>ıldı</a:t>
            </a:r>
            <a:r>
              <a:rPr sz="3000" spc="1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şv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-9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ö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si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</a:t>
            </a:r>
            <a:r>
              <a:rPr sz="3000" spc="-2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sı</a:t>
            </a:r>
            <a:r>
              <a:rPr sz="3000" spc="-8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r>
              <a:rPr sz="3000" spc="-5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p</a:t>
            </a:r>
            <a:r>
              <a:rPr sz="3000" spc="-5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0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ü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k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li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1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3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11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ğe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0" dirty="0" smtClean="0">
                <a:latin typeface="Calibri"/>
                <a:cs typeface="Calibri"/>
              </a:rPr>
              <a:t>ör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v</a:t>
            </a:r>
            <a:r>
              <a:rPr sz="3000" spc="-4" dirty="0" smtClean="0">
                <a:latin typeface="Calibri"/>
                <a:cs typeface="Calibri"/>
              </a:rPr>
              <a:t>lil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3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7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 </a:t>
            </a:r>
            <a:r>
              <a:rPr sz="3000" spc="4" dirty="0" smtClean="0">
                <a:latin typeface="Calibri"/>
                <a:cs typeface="Calibri"/>
              </a:rPr>
              <a:t>ca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ndı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ın</a:t>
            </a:r>
            <a:r>
              <a:rPr sz="3000" spc="0" dirty="0" smtClean="0">
                <a:latin typeface="Calibri"/>
                <a:cs typeface="Calibri"/>
              </a:rPr>
              <a:t>ı</a:t>
            </a:r>
            <a:r>
              <a:rPr sz="3000" spc="-212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  <a:p>
            <a:pPr marL="462280" marR="57063">
              <a:lnSpc>
                <a:spcPts val="3660"/>
              </a:lnSpc>
              <a:spcBef>
                <a:spcPts val="183"/>
              </a:spcBef>
            </a:pPr>
            <a:r>
              <a:rPr sz="3000" b="1" spc="-4" dirty="0" smtClean="0">
                <a:solidFill>
                  <a:srgbClr val="FF0000"/>
                </a:solidFill>
                <a:latin typeface="Calibri"/>
                <a:cs typeface="Calibri"/>
              </a:rPr>
              <a:t>—</a:t>
            </a:r>
            <a:r>
              <a:rPr sz="3000" spc="-4" dirty="0" smtClean="0">
                <a:latin typeface="Calibri"/>
                <a:cs typeface="Calibri"/>
              </a:rPr>
              <a:t>Ç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lı</a:t>
            </a:r>
            <a:r>
              <a:rPr sz="3000" spc="0" dirty="0" smtClean="0">
                <a:latin typeface="Calibri"/>
                <a:cs typeface="Calibri"/>
              </a:rPr>
              <a:t>ş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21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nund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10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ç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ra</a:t>
            </a:r>
            <a:r>
              <a:rPr sz="3000" spc="-116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12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u</a:t>
            </a:r>
            <a:r>
              <a:rPr sz="3000" spc="-31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ka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ak</a:t>
            </a:r>
            <a:r>
              <a:rPr sz="3000" spc="-4" dirty="0" smtClean="0">
                <a:latin typeface="Calibri"/>
                <a:cs typeface="Calibri"/>
              </a:rPr>
              <a:t>te</a:t>
            </a:r>
            <a:r>
              <a:rPr sz="3000" spc="0" dirty="0" smtClean="0">
                <a:latin typeface="Calibri"/>
                <a:cs typeface="Calibri"/>
              </a:rPr>
              <a:t>ri</a:t>
            </a:r>
            <a:endParaRPr sz="3000">
              <a:latin typeface="Calibri"/>
              <a:cs typeface="Calibri"/>
            </a:endParaRPr>
          </a:p>
          <a:p>
            <a:pPr marL="12700" algn="just">
              <a:lnSpc>
                <a:spcPct val="101623"/>
              </a:lnSpc>
            </a:pP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çt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0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nele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2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apt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4" dirty="0" smtClean="0">
                <a:latin typeface="Calibri"/>
                <a:cs typeface="Calibri"/>
              </a:rPr>
              <a:t>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20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77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0" dirty="0" smtClean="0">
                <a:latin typeface="Calibri"/>
                <a:cs typeface="Calibri"/>
              </a:rPr>
              <a:t>öy</a:t>
            </a:r>
            <a:r>
              <a:rPr sz="3000" spc="4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5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vr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ık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,</a:t>
            </a:r>
            <a:r>
              <a:rPr sz="3000" spc="-166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ne</a:t>
            </a:r>
            <a:r>
              <a:rPr sz="3000" spc="4" dirty="0" smtClean="0">
                <a:latin typeface="Calibri"/>
                <a:cs typeface="Calibri"/>
              </a:rPr>
              <a:t>le</a:t>
            </a:r>
            <a:r>
              <a:rPr sz="3000" spc="0" dirty="0" smtClean="0">
                <a:latin typeface="Calibri"/>
                <a:cs typeface="Calibri"/>
              </a:rPr>
              <a:t>r </a:t>
            </a:r>
            <a:r>
              <a:rPr sz="3000" spc="-4" dirty="0" smtClean="0">
                <a:latin typeface="Calibri"/>
                <a:cs typeface="Calibri"/>
              </a:rPr>
              <a:t>hi</a:t>
            </a:r>
            <a:r>
              <a:rPr sz="3000" spc="0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kl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”</a:t>
            </a:r>
            <a:r>
              <a:rPr sz="3000" spc="-153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g</a:t>
            </a:r>
            <a:r>
              <a:rPr sz="3000" spc="-4" dirty="0" smtClean="0">
                <a:latin typeface="Calibri"/>
                <a:cs typeface="Calibri"/>
              </a:rPr>
              <a:t>ib</a:t>
            </a:r>
            <a:r>
              <a:rPr sz="3000" spc="0" dirty="0" smtClean="0">
                <a:latin typeface="Calibri"/>
                <a:cs typeface="Calibri"/>
              </a:rPr>
              <a:t>i</a:t>
            </a:r>
            <a:r>
              <a:rPr sz="3000" spc="-43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8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sor</a:t>
            </a:r>
            <a:r>
              <a:rPr sz="3000" spc="-4" dirty="0" smtClean="0">
                <a:latin typeface="Calibri"/>
                <a:cs typeface="Calibri"/>
              </a:rPr>
              <a:t>ul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113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de</a:t>
            </a:r>
            <a:r>
              <a:rPr sz="3000" spc="4" dirty="0" smtClean="0">
                <a:latin typeface="Calibri"/>
                <a:cs typeface="Calibri"/>
              </a:rPr>
              <a:t>ğ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4" dirty="0" smtClean="0">
                <a:latin typeface="Calibri"/>
                <a:cs typeface="Calibri"/>
              </a:rPr>
              <a:t>n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9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17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pılı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64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ve 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tk</a:t>
            </a:r>
            <a:r>
              <a:rPr sz="3000" spc="-4" dirty="0" smtClean="0">
                <a:latin typeface="Calibri"/>
                <a:cs typeface="Calibri"/>
              </a:rPr>
              <a:t>inli</a:t>
            </a:r>
            <a:r>
              <a:rPr sz="3000" spc="0" dirty="0" smtClean="0">
                <a:latin typeface="Calibri"/>
                <a:cs typeface="Calibri"/>
              </a:rPr>
              <a:t>k</a:t>
            </a:r>
            <a:r>
              <a:rPr sz="3000" spc="-88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so</a:t>
            </a:r>
            <a:r>
              <a:rPr sz="3000" spc="-4" dirty="0" smtClean="0">
                <a:latin typeface="Calibri"/>
                <a:cs typeface="Calibri"/>
              </a:rPr>
              <a:t>nl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nd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ı</a:t>
            </a:r>
            <a:r>
              <a:rPr sz="3000" spc="29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ı</a:t>
            </a:r>
            <a:r>
              <a:rPr sz="3000" spc="0" dirty="0" smtClean="0">
                <a:latin typeface="Calibri"/>
                <a:cs typeface="Calibri"/>
              </a:rPr>
              <a:t>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12071</Words>
  <Application>Microsoft Office PowerPoint</Application>
  <PresentationFormat>Özel</PresentationFormat>
  <Paragraphs>1332</Paragraphs>
  <Slides>257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257</vt:i4>
      </vt:variant>
    </vt:vector>
  </HeadingPairs>
  <TitlesOfParts>
    <vt:vector size="258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Hikmet</cp:lastModifiedBy>
  <cp:revision>2</cp:revision>
  <dcterms:modified xsi:type="dcterms:W3CDTF">2017-07-30T12:29:14Z</dcterms:modified>
</cp:coreProperties>
</file>